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igmar One" charset="-18"/>
      <p:regular r:id="rId10"/>
    </p:embeddedFont>
    <p:embeddedFont>
      <p:font typeface="Lato" charset="-18"/>
      <p:regular r:id="rId11"/>
      <p:bold r:id="rId12"/>
      <p:italic r:id="rId13"/>
      <p:boldItalic r:id="rId14"/>
    </p:embeddedFont>
    <p:embeddedFont>
      <p:font typeface="Playfair Display" charset="-18"/>
      <p:regular r:id="rId15"/>
      <p:bold r:id="rId16"/>
      <p:italic r:id="rId17"/>
      <p:boldItalic r:id="rId18"/>
    </p:embeddedFont>
    <p:embeddedFont>
      <p:font typeface="Comic Sans MS" pitchFamily="66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8127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602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210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2073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062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3319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163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81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>
                <a:solidFill>
                  <a:schemeClr val="lt1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en.wikipedia.org/wiki/Barcelona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ngost_River" TargetMode="External"/><Relationship Id="rId5" Type="http://schemas.openxmlformats.org/officeDocument/2006/relationships/hyperlink" Target="https://en.wikipedia.org/wiki/Vall%C3%A8s_Oriental" TargetMode="External"/><Relationship Id="rId4" Type="http://schemas.openxmlformats.org/officeDocument/2006/relationships/hyperlink" Target="https://en.wikipedia.org/wiki/Catalon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noll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en.wikipedia.org/wiki/La_Porxada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s://en.wikipedia.org/wiki/Gothic_architecture" TargetMode="External"/><Relationship Id="rId4" Type="http://schemas.openxmlformats.org/officeDocument/2006/relationships/hyperlink" Target="https://en.wikipedia.org/wiki/Renaiss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INS ANTONI CUMELLA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Granollers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OUR CITY 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 b="1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Granollers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is a city near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Barcelona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in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Catalonia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. It is the capital a city of the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allès Oriental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region.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Granollers is now a bustling business centre. The city is crossed by the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Congost river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. It is considered to be situated in the second crown of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Barcelona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metropolitan area. It is around 25 km north-east of the centre of Barcelona.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20700" marR="63500" lvl="0" indent="-228600" rtl="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None/>
            </a:pPr>
            <a:endParaRPr sz="14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" name="Picture 5" descr="Picture10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33" y="3094114"/>
            <a:ext cx="3229917" cy="1225638"/>
          </a:xfrm>
          <a:prstGeom prst="rect">
            <a:avLst/>
          </a:prstGeom>
        </p:spPr>
      </p:pic>
      <p:pic>
        <p:nvPicPr>
          <p:cNvPr id="7" name="Picture 6" descr="Picture9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316" y="2859941"/>
            <a:ext cx="2921035" cy="1649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SOME NUMBERS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219900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population of the city is 59,930 inhabitans</a:t>
            </a: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.</a:t>
            </a:r>
            <a:endParaRPr sz="1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5240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5240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total area is 14.9 km2. </a:t>
            </a:r>
            <a:endParaRPr sz="1400" u="sng" baseline="30000">
              <a:solidFill>
                <a:srgbClr val="0B0080"/>
              </a:solidFill>
              <a:latin typeface="Comic Sans MS"/>
              <a:ea typeface="Comic Sans MS"/>
              <a:cs typeface="Comic Sans MS"/>
              <a:sym typeface="Comic Sans MS"/>
              <a:hlinkClick r:id="rId3"/>
            </a:endParaRPr>
          </a:p>
          <a:p>
            <a:pPr marL="15240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52400" marR="25400" lvl="0" indent="0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elevation above the sea is of 145 m.</a:t>
            </a:r>
            <a:r>
              <a:rPr lang="ca" sz="1400">
                <a:solidFill>
                  <a:srgbClr val="000000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>
              <a:solidFill>
                <a:srgbClr val="000000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500"/>
              </a:spcBef>
              <a:spcAft>
                <a:spcPts val="16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650" y="1219900"/>
            <a:ext cx="3001800" cy="3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TOWN HALL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Town Hall of Granollers is situated in front of  La Porxada.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an ecclectic building which was built between  1902 and 1904.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mayor of Granollers is Josep Mayoral.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925" y="1084363"/>
            <a:ext cx="2667125" cy="355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LANDMARKS OF THE CITY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416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 b="1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La Porxada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a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Renaissance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building which served as a grain storehouse, is an emblematic building.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On Corró street, there is the ancient hospital of Sant Domènec, now the Francesc Tarafa theatre, a good example of restored 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Gothic architecture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400">
              <a:solidFill>
                <a:srgbClr val="222222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ca" sz="1400" b="1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church of Sant Esteve</a:t>
            </a:r>
            <a:r>
              <a:rPr lang="ca" sz="1400">
                <a:solidFill>
                  <a:srgbClr val="222222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in the city centre, also contains Gothic elements from the 15th Century along with an octagonal tower.</a:t>
            </a:r>
            <a:endParaRPr sz="1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" name="Picture 6" descr="Picture2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322" y="3046882"/>
            <a:ext cx="3328416" cy="1530096"/>
          </a:xfrm>
          <a:prstGeom prst="rect">
            <a:avLst/>
          </a:prstGeom>
        </p:spPr>
      </p:pic>
      <p:pic>
        <p:nvPicPr>
          <p:cNvPr id="8" name="Picture 7" descr="Picture1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35" y="2905033"/>
            <a:ext cx="2444496" cy="1834896"/>
          </a:xfrm>
          <a:prstGeom prst="rect">
            <a:avLst/>
          </a:prstGeom>
        </p:spPr>
      </p:pic>
      <p:pic>
        <p:nvPicPr>
          <p:cNvPr id="9" name="Picture 8" descr="Picture3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7245" y="2894523"/>
            <a:ext cx="2444496" cy="18348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our high school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84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 b="1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INS Antoni Cumella</a:t>
            </a:r>
            <a:r>
              <a:rPr lang="ca" sz="1400">
                <a:solidFill>
                  <a:srgbClr val="00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is a state school which was inaugurated in 1968. Its main objective is to educate students in an integrating way, from an academic as well as from a human point of view.</a:t>
            </a:r>
            <a:r>
              <a:rPr lang="ca" sz="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375" y="2151925"/>
            <a:ext cx="3810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Sigmar One"/>
                <a:ea typeface="Sigmar One"/>
                <a:cs typeface="Sigmar One"/>
                <a:sym typeface="Sigmar One"/>
              </a:rPr>
              <a:t>studies and projects</a:t>
            </a:r>
            <a:endParaRPr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high school we teach the four courses of </a:t>
            </a: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ESO</a:t>
            </a: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(compulsory secondary studies)  and the two courses of </a:t>
            </a: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Batxillerat </a:t>
            </a: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(non-compulsory studies)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have several important projects: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GEP</a:t>
            </a: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we teach non-linguistic subjects in English.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French: </a:t>
            </a: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teach French as a second language.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Char char="-"/>
            </a:pPr>
            <a:r>
              <a:rPr lang="ca" sz="1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Erasmus +: </a:t>
            </a:r>
            <a:r>
              <a:rPr lang="ca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paricipating in a project together with seven European countries.</a:t>
            </a:r>
            <a:endParaRPr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050" y="3170862"/>
            <a:ext cx="3153500" cy="13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3775" y="3061675"/>
            <a:ext cx="2216400" cy="16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319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Sigmar One</vt:lpstr>
      <vt:lpstr>Lato</vt:lpstr>
      <vt:lpstr>Playfair Display</vt:lpstr>
      <vt:lpstr>Comic Sans MS</vt:lpstr>
      <vt:lpstr>Coral</vt:lpstr>
      <vt:lpstr>INS ANTONI CUMELLA</vt:lpstr>
      <vt:lpstr>OUR CITY </vt:lpstr>
      <vt:lpstr>SOME NUMBERS</vt:lpstr>
      <vt:lpstr>TOWN HALL</vt:lpstr>
      <vt:lpstr>LANDMARKS OF THE CITY</vt:lpstr>
      <vt:lpstr>our high school</vt:lpstr>
      <vt:lpstr>studies and projects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ANTONI CUMELLA</dc:title>
  <dc:creator>mihaela</dc:creator>
  <cp:lastModifiedBy>Gety</cp:lastModifiedBy>
  <cp:revision>3</cp:revision>
  <dcterms:modified xsi:type="dcterms:W3CDTF">2018-01-08T20:37:28Z</dcterms:modified>
</cp:coreProperties>
</file>