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58" r:id="rId6"/>
    <p:sldId id="264" r:id="rId7"/>
    <p:sldId id="262" r:id="rId8"/>
    <p:sldId id="263" r:id="rId9"/>
    <p:sldId id="27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  <p:sldId id="276" r:id="rId20"/>
    <p:sldId id="27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82" autoAdjust="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9D26CD6-59D6-490E-9C50-75CD62FFC851}" type="datetimeFigureOut">
              <a:rPr lang="pl-PL" smtClean="0"/>
              <a:pPr/>
              <a:t>2017-10-08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837CF3-10C0-4065-A1FC-15CA78CB0D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POBIEDZISKA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80120"/>
          </a:xfrm>
        </p:spPr>
        <p:txBody>
          <a:bodyPr>
            <a:noAutofit/>
          </a:bodyPr>
          <a:lstStyle/>
          <a:p>
            <a:r>
              <a:rPr lang="en-US" sz="4000" dirty="0" smtClean="0"/>
              <a:t>Our beautiful town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922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847183" y="2523812"/>
            <a:ext cx="34496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School</a:t>
            </a:r>
            <a:endParaRPr lang="pl-PL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072" y="1052736"/>
            <a:ext cx="2819399" cy="1008112"/>
          </a:xfrm>
        </p:spPr>
        <p:txBody>
          <a:bodyPr/>
          <a:lstStyle/>
          <a:p>
            <a:r>
              <a:rPr lang="en-US" sz="2800" dirty="0" smtClean="0"/>
              <a:t>School in </a:t>
            </a:r>
            <a:r>
              <a:rPr lang="pl-PL" sz="2800" dirty="0" smtClean="0"/>
              <a:t>Pobiedziska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004048" y="1988840"/>
            <a:ext cx="3240360" cy="3960440"/>
          </a:xfrm>
        </p:spPr>
        <p:txBody>
          <a:bodyPr>
            <a:noAutofit/>
          </a:bodyPr>
          <a:lstStyle/>
          <a:p>
            <a:r>
              <a:rPr lang="en-US" sz="2800" dirty="0" smtClean="0"/>
              <a:t>School in </a:t>
            </a:r>
            <a:r>
              <a:rPr lang="en-US" sz="2800" dirty="0" err="1" smtClean="0"/>
              <a:t>Pobiedziska</a:t>
            </a:r>
            <a:r>
              <a:rPr lang="en-US" sz="2800" dirty="0" smtClean="0"/>
              <a:t> was built in 1999. </a:t>
            </a:r>
            <a:r>
              <a:rPr lang="en-US" sz="2800" dirty="0"/>
              <a:t>The school </a:t>
            </a:r>
            <a:r>
              <a:rPr lang="pl-PL" sz="2800" dirty="0" err="1" smtClean="0"/>
              <a:t>consists</a:t>
            </a:r>
            <a:r>
              <a:rPr lang="pl-PL" sz="2800" dirty="0" smtClean="0"/>
              <a:t> of</a:t>
            </a:r>
            <a:r>
              <a:rPr lang="en-US" sz="2800" dirty="0" smtClean="0"/>
              <a:t> </a:t>
            </a:r>
            <a:r>
              <a:rPr lang="en-US" sz="2800" dirty="0"/>
              <a:t>four </a:t>
            </a:r>
            <a:r>
              <a:rPr lang="en-US" sz="2800" dirty="0" smtClean="0"/>
              <a:t>buildings. Each of them has it’s own separate story.</a:t>
            </a:r>
            <a:endParaRPr lang="pl-PL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12326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sz="2700" dirty="0"/>
              <a:t>uilding for the second and third classes</a:t>
            </a:r>
            <a:endParaRPr lang="pl-PL" sz="27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50" y="2438400"/>
            <a:ext cx="4553099" cy="3048000"/>
          </a:xfrm>
        </p:spPr>
      </p:pic>
    </p:spTree>
    <p:extLst>
      <p:ext uri="{BB962C8B-B14F-4D97-AF65-F5344CB8AC3E}">
        <p14:creationId xmlns:p14="http://schemas.microsoft.com/office/powerpoint/2010/main" val="27422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school’s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6" y="2438400"/>
            <a:ext cx="4552627" cy="3048000"/>
          </a:xfrm>
        </p:spPr>
      </p:pic>
    </p:spTree>
    <p:extLst>
      <p:ext uri="{BB962C8B-B14F-4D97-AF65-F5344CB8AC3E}">
        <p14:creationId xmlns:p14="http://schemas.microsoft.com/office/powerpoint/2010/main" val="30523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Grammar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8" y="2438400"/>
            <a:ext cx="4552783" cy="3048000"/>
          </a:xfrm>
        </p:spPr>
      </p:pic>
    </p:spTree>
    <p:extLst>
      <p:ext uri="{BB962C8B-B14F-4D97-AF65-F5344CB8AC3E}">
        <p14:creationId xmlns:p14="http://schemas.microsoft.com/office/powerpoint/2010/main" val="21763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Sport’s</a:t>
            </a:r>
            <a:r>
              <a:rPr lang="pl-PL" dirty="0" smtClean="0"/>
              <a:t> hall and </a:t>
            </a:r>
            <a:r>
              <a:rPr lang="pl-PL" dirty="0" err="1" smtClean="0"/>
              <a:t>schoolyard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184576" cy="3471497"/>
          </a:xfrm>
        </p:spPr>
      </p:pic>
    </p:spTree>
    <p:extLst>
      <p:ext uri="{BB962C8B-B14F-4D97-AF65-F5344CB8AC3E}">
        <p14:creationId xmlns:p14="http://schemas.microsoft.com/office/powerpoint/2010/main" val="4616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Places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in Pobiedziska</a:t>
            </a:r>
            <a:endParaRPr lang="pl-P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5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Miniature park</a:t>
            </a:r>
            <a:endParaRPr lang="pl-PL" sz="28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1253"/>
            <a:ext cx="3474132" cy="2316088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9" y="2747962"/>
            <a:ext cx="3795568" cy="2505075"/>
          </a:xfrm>
        </p:spPr>
      </p:pic>
    </p:spTree>
    <p:extLst>
      <p:ext uri="{BB962C8B-B14F-4D97-AF65-F5344CB8AC3E}">
        <p14:creationId xmlns:p14="http://schemas.microsoft.com/office/powerpoint/2010/main" val="105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0" y="1052736"/>
            <a:ext cx="3024336" cy="1152128"/>
          </a:xfrm>
        </p:spPr>
        <p:txBody>
          <a:bodyPr/>
          <a:lstStyle/>
          <a:p>
            <a:r>
              <a:rPr lang="en-US" sz="2800" dirty="0" smtClean="0"/>
              <a:t>lakes</a:t>
            </a:r>
            <a:r>
              <a:rPr lang="pl-PL" sz="2800" dirty="0" smtClean="0"/>
              <a:t> </a:t>
            </a:r>
            <a:r>
              <a:rPr lang="pl-PL" sz="2800" dirty="0" err="1" smtClean="0"/>
              <a:t>around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pobiedziska</a:t>
            </a:r>
            <a:endParaRPr lang="pl-PL" sz="280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20072" y="2348880"/>
            <a:ext cx="2819400" cy="2587232"/>
          </a:xfrm>
        </p:spPr>
        <p:txBody>
          <a:bodyPr/>
          <a:lstStyle/>
          <a:p>
            <a:r>
              <a:rPr lang="en-US" sz="2800" dirty="0" smtClean="0"/>
              <a:t>In the</a:t>
            </a:r>
            <a:r>
              <a:rPr lang="pl-PL" sz="2800" dirty="0" smtClean="0"/>
              <a:t> </a:t>
            </a:r>
            <a:r>
              <a:rPr lang="en-US" sz="2800" dirty="0" smtClean="0"/>
              <a:t>municipality of</a:t>
            </a:r>
            <a:r>
              <a:rPr lang="pl-PL" sz="2800" dirty="0" smtClean="0"/>
              <a:t> Pobiedziska</a:t>
            </a:r>
            <a:r>
              <a:rPr lang="en-US" sz="2800" dirty="0" smtClean="0"/>
              <a:t> </a:t>
            </a:r>
            <a:r>
              <a:rPr lang="pl-PL" sz="2800" dirty="0" err="1" smtClean="0"/>
              <a:t>there</a:t>
            </a:r>
            <a:r>
              <a:rPr lang="pl-PL" sz="2800" dirty="0" smtClean="0"/>
              <a:t> </a:t>
            </a:r>
            <a:r>
              <a:rPr lang="en-US" sz="2800" dirty="0" smtClean="0"/>
              <a:t>are</a:t>
            </a:r>
            <a:r>
              <a:rPr lang="pl-PL" sz="2800" dirty="0" smtClean="0"/>
              <a:t> 8 </a:t>
            </a:r>
            <a:r>
              <a:rPr lang="en-US" sz="2800" dirty="0" smtClean="0"/>
              <a:t>lakes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4095894" cy="340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Library in pobiedziska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01" y="2348880"/>
            <a:ext cx="4832598" cy="3221732"/>
          </a:xfrm>
        </p:spPr>
      </p:pic>
    </p:spTree>
    <p:extLst>
      <p:ext uri="{BB962C8B-B14F-4D97-AF65-F5344CB8AC3E}">
        <p14:creationId xmlns:p14="http://schemas.microsoft.com/office/powerpoint/2010/main" val="17870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3845" y="1556792"/>
            <a:ext cx="6400800" cy="685800"/>
          </a:xfrm>
        </p:spPr>
        <p:txBody>
          <a:bodyPr>
            <a:noAutofit/>
          </a:bodyPr>
          <a:lstStyle/>
          <a:p>
            <a:r>
              <a:rPr lang="en-US" b="1" i="1" dirty="0" smtClean="0"/>
              <a:t>Where is </a:t>
            </a:r>
            <a:r>
              <a:rPr lang="en-US" b="1" i="1" dirty="0" err="1" smtClean="0"/>
              <a:t>Pobiedziska</a:t>
            </a:r>
            <a:r>
              <a:rPr lang="pl-PL" b="1" i="1" dirty="0" smtClean="0"/>
              <a:t>?</a:t>
            </a:r>
            <a:endParaRPr lang="pl-PL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560875" cy="335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The end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r>
              <a:rPr lang="en-US" smtClean="0"/>
              <a:t>for watching </a:t>
            </a:r>
            <a:r>
              <a:rPr lang="en-US" dirty="0" smtClean="0"/>
              <a:t>this presentation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6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err="1" smtClean="0"/>
              <a:t>Pobiedziska</a:t>
            </a:r>
            <a:r>
              <a:rPr lang="en-US" sz="2800" dirty="0" smtClean="0"/>
              <a:t> lie</a:t>
            </a:r>
            <a:r>
              <a:rPr lang="pl-PL" sz="2800" dirty="0" smtClean="0"/>
              <a:t>s</a:t>
            </a:r>
            <a:r>
              <a:rPr lang="en-US" sz="2800" dirty="0" smtClean="0"/>
              <a:t> between Poznan and Gniezno, near </a:t>
            </a:r>
            <a:r>
              <a:rPr lang="en-US" sz="2800" dirty="0" err="1" smtClean="0"/>
              <a:t>Ostrów</a:t>
            </a:r>
            <a:r>
              <a:rPr lang="en-US" sz="2800" dirty="0" smtClean="0"/>
              <a:t> </a:t>
            </a:r>
            <a:r>
              <a:rPr lang="en-US" sz="2800" dirty="0" err="1" smtClean="0"/>
              <a:t>Lednicki</a:t>
            </a:r>
            <a:r>
              <a:rPr lang="en-US" sz="2800" dirty="0" smtClean="0"/>
              <a:t>.  </a:t>
            </a:r>
            <a:endParaRPr lang="pl-PL" sz="2800" dirty="0" smtClean="0"/>
          </a:p>
          <a:p>
            <a:r>
              <a:rPr lang="en-US" sz="2800" dirty="0" err="1" smtClean="0"/>
              <a:t>Pobiedziska</a:t>
            </a:r>
            <a:r>
              <a:rPr lang="en-US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situated</a:t>
            </a:r>
            <a:r>
              <a:rPr lang="en-US" sz="2800" dirty="0" smtClean="0"/>
              <a:t> on an important trade route</a:t>
            </a:r>
            <a:r>
              <a:rPr lang="pl-PL" sz="2800" dirty="0" smtClean="0"/>
              <a:t> and</a:t>
            </a:r>
            <a:r>
              <a:rPr lang="en-US" sz="2800" dirty="0" smtClean="0"/>
              <a:t> it saw </a:t>
            </a:r>
            <a:r>
              <a:rPr lang="en-US" sz="2800" dirty="0"/>
              <a:t>the birth of the Polish </a:t>
            </a:r>
            <a:r>
              <a:rPr lang="en-US" sz="2800" dirty="0" smtClean="0"/>
              <a:t>state.</a:t>
            </a:r>
            <a:endParaRPr lang="pl-PL" sz="2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30882"/>
            <a:ext cx="4477903" cy="3539236"/>
          </a:xfrm>
        </p:spPr>
      </p:pic>
    </p:spTree>
    <p:extLst>
      <p:ext uri="{BB962C8B-B14F-4D97-AF65-F5344CB8AC3E}">
        <p14:creationId xmlns:p14="http://schemas.microsoft.com/office/powerpoint/2010/main" val="31112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900" b="1" dirty="0" smtClean="0"/>
              <a:t>Casimir </a:t>
            </a:r>
            <a:r>
              <a:rPr lang="pl-PL" sz="1900" b="1" dirty="0"/>
              <a:t>the </a:t>
            </a:r>
            <a:r>
              <a:rPr lang="pl-PL" sz="1900" b="1" dirty="0" err="1" smtClean="0"/>
              <a:t>Restorer</a:t>
            </a:r>
            <a:r>
              <a:rPr lang="en-US" sz="1900" b="1" dirty="0" smtClean="0"/>
              <a:t> </a:t>
            </a:r>
            <a:r>
              <a:rPr lang="pl-PL" sz="1900" b="1" dirty="0" err="1" smtClean="0"/>
              <a:t>gave</a:t>
            </a:r>
            <a:r>
              <a:rPr lang="pl-PL" sz="1900" b="1" dirty="0" smtClean="0"/>
              <a:t> </a:t>
            </a:r>
            <a:r>
              <a:rPr lang="pl-PL" sz="1900" b="1" dirty="0" err="1" smtClean="0"/>
              <a:t>the</a:t>
            </a:r>
            <a:r>
              <a:rPr lang="pl-PL" sz="1900" b="1" dirty="0" smtClean="0"/>
              <a:t> </a:t>
            </a:r>
            <a:r>
              <a:rPr lang="pl-PL" sz="1900" b="1" dirty="0" err="1" smtClean="0"/>
              <a:t>name</a:t>
            </a:r>
            <a:r>
              <a:rPr lang="pl-PL" sz="1900" b="1" dirty="0" smtClean="0"/>
              <a:t> to out </a:t>
            </a:r>
            <a:r>
              <a:rPr lang="pl-PL" sz="1900" b="1" dirty="0" err="1" smtClean="0"/>
              <a:t>town</a:t>
            </a:r>
            <a:r>
              <a:rPr lang="en-US" sz="1900" b="1" dirty="0" smtClean="0"/>
              <a:t> in </a:t>
            </a:r>
            <a:r>
              <a:rPr lang="en-US" sz="1900" b="1" dirty="0"/>
              <a:t>1048. </a:t>
            </a:r>
            <a:r>
              <a:rPr lang="pl-PL" sz="1900" b="1" dirty="0" err="1" smtClean="0"/>
              <a:t>This</a:t>
            </a:r>
            <a:r>
              <a:rPr lang="en-US" sz="1900" b="1" dirty="0" smtClean="0"/>
              <a:t> </a:t>
            </a:r>
            <a:r>
              <a:rPr lang="en-US" sz="1900" b="1" dirty="0"/>
              <a:t>name derived from the word "</a:t>
            </a:r>
            <a:r>
              <a:rPr lang="en-US" sz="1900" b="1" dirty="0" err="1" smtClean="0"/>
              <a:t>Pobieda</a:t>
            </a:r>
            <a:r>
              <a:rPr lang="en-US" sz="1900" b="1" dirty="0" smtClean="0"/>
              <a:t> ‘'(Victory), </a:t>
            </a:r>
            <a:r>
              <a:rPr lang="pl-PL" sz="1900" b="1" dirty="0" err="1" smtClean="0"/>
              <a:t>after</a:t>
            </a:r>
            <a:r>
              <a:rPr lang="pl-PL" sz="1900" b="1" dirty="0" smtClean="0"/>
              <a:t> </a:t>
            </a:r>
            <a:r>
              <a:rPr lang="en-US" sz="1900" b="1" dirty="0" smtClean="0"/>
              <a:t>he </a:t>
            </a:r>
            <a:r>
              <a:rPr lang="en-US" sz="1900" b="1" dirty="0"/>
              <a:t>won the battle of </a:t>
            </a:r>
            <a:r>
              <a:rPr lang="en-US" sz="1900" b="1" dirty="0" err="1" smtClean="0"/>
              <a:t>Maslaw</a:t>
            </a:r>
            <a:r>
              <a:rPr lang="en-US" sz="1900" b="1" dirty="0" smtClean="0"/>
              <a:t> </a:t>
            </a:r>
            <a:r>
              <a:rPr lang="en-US" sz="1900" b="1" dirty="0"/>
              <a:t>around the </a:t>
            </a:r>
            <a:r>
              <a:rPr lang="en-US" sz="1900" b="1" dirty="0" smtClean="0"/>
              <a:t>city. </a:t>
            </a:r>
            <a:r>
              <a:rPr lang="en-US" sz="1900" b="1" dirty="0" err="1" smtClean="0"/>
              <a:t>Pobiedziska</a:t>
            </a:r>
            <a:r>
              <a:rPr lang="en-US" sz="1900" b="1" dirty="0" smtClean="0"/>
              <a:t> </a:t>
            </a:r>
            <a:r>
              <a:rPr lang="pl-PL" sz="1900" b="1" dirty="0" err="1" smtClean="0"/>
              <a:t>started</a:t>
            </a:r>
            <a:r>
              <a:rPr lang="pl-PL" sz="1900" b="1" dirty="0" smtClean="0"/>
              <a:t> to </a:t>
            </a:r>
            <a:r>
              <a:rPr lang="pl-PL" sz="1900" b="1" dirty="0" err="1" smtClean="0"/>
              <a:t>develop</a:t>
            </a:r>
            <a:r>
              <a:rPr lang="pl-PL" sz="1900" b="1" dirty="0" smtClean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beginnings of our </a:t>
            </a:r>
            <a:r>
              <a:rPr lang="pl-PL" dirty="0" smtClean="0"/>
              <a:t>TOWN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39472"/>
            <a:ext cx="2584073" cy="3230091"/>
          </a:xfrm>
        </p:spPr>
      </p:pic>
    </p:spTree>
    <p:extLst>
      <p:ext uri="{BB962C8B-B14F-4D97-AF65-F5344CB8AC3E}">
        <p14:creationId xmlns:p14="http://schemas.microsoft.com/office/powerpoint/2010/main" val="36896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Monuments in </a:t>
            </a:r>
            <a:r>
              <a:rPr lang="en-US" dirty="0" err="1" smtClean="0"/>
              <a:t>Pobiedziska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In this beautiful, small town there are a lot of important monument</a:t>
            </a:r>
            <a:r>
              <a:rPr lang="pl-PL" sz="2800" dirty="0" smtClean="0"/>
              <a:t>s</a:t>
            </a:r>
            <a:r>
              <a:rPr lang="en-US" sz="2800" dirty="0" smtClean="0"/>
              <a:t>. </a:t>
            </a:r>
            <a:endParaRPr lang="pl-PL" sz="2800" dirty="0" smtClean="0"/>
          </a:p>
          <a:p>
            <a:pPr algn="ctr"/>
            <a:r>
              <a:rPr lang="en-US" sz="2800" dirty="0" smtClean="0"/>
              <a:t>These are: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00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6575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Pobiedziska’s</a:t>
            </a:r>
            <a:r>
              <a:rPr lang="en-US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market</a:t>
            </a:r>
            <a:r>
              <a:rPr lang="pl-PL" dirty="0" smtClean="0"/>
              <a:t> </a:t>
            </a:r>
            <a:r>
              <a:rPr lang="pl-PL" dirty="0" err="1" smtClean="0"/>
              <a:t>Square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37537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236168" cy="24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14928"/>
            <a:ext cx="3600400" cy="268829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CHurch</a:t>
            </a:r>
            <a:r>
              <a:rPr lang="pl-PL" dirty="0" smtClean="0"/>
              <a:t> </a:t>
            </a:r>
            <a:r>
              <a:rPr lang="en-US" dirty="0" err="1" smtClean="0"/>
              <a:t>st</a:t>
            </a:r>
            <a:r>
              <a:rPr lang="pl-PL" dirty="0" smtClean="0"/>
              <a:t>. Michała Archanioła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922689" cy="2824336"/>
          </a:xfrm>
        </p:spPr>
      </p:pic>
    </p:spTree>
    <p:extLst>
      <p:ext uri="{BB962C8B-B14F-4D97-AF65-F5344CB8AC3E}">
        <p14:creationId xmlns:p14="http://schemas.microsoft.com/office/powerpoint/2010/main" val="4962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17601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monastery</a:t>
            </a:r>
            <a:r>
              <a:rPr lang="pl-PL" dirty="0" smtClean="0"/>
              <a:t> sacre coeur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3124200" cy="234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1200"/>
            <a:ext cx="5616624" cy="4212468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Railway </a:t>
            </a:r>
            <a:r>
              <a:rPr lang="pl-PL" dirty="0" err="1" smtClean="0"/>
              <a:t>station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4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7825</TotalTime>
  <Words>186</Words>
  <Application>Microsoft Office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Ekskluzywny</vt:lpstr>
      <vt:lpstr>POBIEDZISKA</vt:lpstr>
      <vt:lpstr>Where is Pobiedziska?</vt:lpstr>
      <vt:lpstr>Location</vt:lpstr>
      <vt:lpstr>The beginnings of our TOWN</vt:lpstr>
      <vt:lpstr>Monuments in Pobiedziska</vt:lpstr>
      <vt:lpstr>Pobiedziska’s  market Square</vt:lpstr>
      <vt:lpstr>CHurch st. Michała Archanioła </vt:lpstr>
      <vt:lpstr>monastery sacre coeur</vt:lpstr>
      <vt:lpstr>Railway station</vt:lpstr>
      <vt:lpstr>PowerPoint Presentation</vt:lpstr>
      <vt:lpstr>School in Pobiedziska</vt:lpstr>
      <vt:lpstr>building for the second and third classes</vt:lpstr>
      <vt:lpstr>Primary school’s building</vt:lpstr>
      <vt:lpstr>Grammar school</vt:lpstr>
      <vt:lpstr>Sport’s hall and schoolyard</vt:lpstr>
      <vt:lpstr>Interesting Places  in Pobiedziska</vt:lpstr>
      <vt:lpstr>Miniature park</vt:lpstr>
      <vt:lpstr>lakes around pobiedziska</vt:lpstr>
      <vt:lpstr>Library in pobiedziska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POBIEDZISKA</dc:title>
  <dc:creator>user</dc:creator>
  <cp:lastModifiedBy>mihaela</cp:lastModifiedBy>
  <cp:revision>37</cp:revision>
  <dcterms:created xsi:type="dcterms:W3CDTF">2016-12-06T10:25:59Z</dcterms:created>
  <dcterms:modified xsi:type="dcterms:W3CDTF">2017-10-08T16:41:31Z</dcterms:modified>
</cp:coreProperties>
</file>