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09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40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1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824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22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958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25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579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89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29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02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0BC3F8-7A77-4665-853E-09F6815AF198}" type="datetimeFigureOut">
              <a:rPr lang="lt-LT" smtClean="0"/>
              <a:t>2017-12-25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F1F7265-37EB-44D4-9A97-B04E62C89E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810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4307462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Arial Rounded MT Bold" panose="020F0704030504030204" pitchFamily="34" charset="0"/>
              </a:rPr>
              <a:t>CYBERBULLYING</a:t>
            </a:r>
            <a:r>
              <a:rPr lang="lt-LT" sz="8800" b="1" dirty="0" smtClean="0">
                <a:latin typeface="Arial Rounded MT Bold" panose="020F0704030504030204" pitchFamily="34" charset="0"/>
              </a:rPr>
              <a:t/>
            </a:r>
            <a:br>
              <a:rPr lang="lt-LT" sz="8800" b="1" dirty="0" smtClean="0">
                <a:latin typeface="Arial Rounded MT Bold" panose="020F0704030504030204" pitchFamily="34" charset="0"/>
              </a:rPr>
            </a:br>
            <a:r>
              <a:rPr lang="lt-LT" sz="2700" b="1" dirty="0" smtClean="0">
                <a:latin typeface="Arial Rounded MT Bold" panose="020F0704030504030204" pitchFamily="34" charset="0"/>
              </a:rPr>
              <a:t>Živilė matukienė, Žilvinas Kapočius</a:t>
            </a:r>
            <a:br>
              <a:rPr lang="lt-LT" sz="2700" b="1" dirty="0" smtClean="0">
                <a:latin typeface="Arial Rounded MT Bold" panose="020F0704030504030204" pitchFamily="34" charset="0"/>
              </a:rPr>
            </a:br>
            <a:r>
              <a:rPr lang="lt-LT" sz="2700" dirty="0">
                <a:latin typeface="Arial Rounded MT Bold" panose="020F0704030504030204" pitchFamily="34" charset="0"/>
              </a:rPr>
              <a:t/>
            </a:r>
            <a:br>
              <a:rPr lang="lt-LT" sz="2700" dirty="0">
                <a:latin typeface="Arial Rounded MT Bold" panose="020F0704030504030204" pitchFamily="34" charset="0"/>
              </a:rPr>
            </a:br>
            <a:r>
              <a:rPr lang="lt-LT" sz="2700" dirty="0" smtClean="0">
                <a:latin typeface="Arial Rounded MT Bold" panose="020F0704030504030204" pitchFamily="34" charset="0"/>
              </a:rPr>
              <a:t>2017, Kėdainiai</a:t>
            </a:r>
            <a:endParaRPr lang="lt-LT" sz="2700" b="1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3" y="813702"/>
            <a:ext cx="307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623" y="529538"/>
            <a:ext cx="111283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2" y="593039"/>
            <a:ext cx="15271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8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Arial Rounded MT Bold" panose="020F0704030504030204" pitchFamily="34" charset="0"/>
              </a:rPr>
              <a:t>Cyberbullying - </a:t>
            </a:r>
            <a:endParaRPr lang="lt-LT" sz="7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	is </a:t>
            </a:r>
            <a:r>
              <a:rPr lang="en-US" sz="6000" dirty="0"/>
              <a:t>bullying that takes place over </a:t>
            </a:r>
            <a:r>
              <a:rPr lang="en-US" sz="6000" b="1" dirty="0"/>
              <a:t>digital </a:t>
            </a:r>
            <a:r>
              <a:rPr lang="en-US" sz="6000" dirty="0"/>
              <a:t>devices like </a:t>
            </a:r>
            <a:r>
              <a:rPr lang="en-US" sz="6000" dirty="0" smtClean="0"/>
              <a:t> </a:t>
            </a:r>
            <a:r>
              <a:rPr lang="en-US" sz="6000" b="1" dirty="0"/>
              <a:t>phones</a:t>
            </a:r>
            <a:r>
              <a:rPr lang="en-US" sz="6000" dirty="0"/>
              <a:t>, </a:t>
            </a:r>
            <a:r>
              <a:rPr lang="en-US" sz="6000" b="1" dirty="0"/>
              <a:t>computers</a:t>
            </a:r>
            <a:r>
              <a:rPr lang="en-US" sz="6000" dirty="0"/>
              <a:t>, and </a:t>
            </a:r>
            <a:r>
              <a:rPr lang="en-US" sz="6000" b="1" dirty="0"/>
              <a:t>tablets</a:t>
            </a:r>
            <a:r>
              <a:rPr lang="en-US" sz="6000" dirty="0"/>
              <a:t>. 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8031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Arial Rounded MT Bold" panose="020F0704030504030204" pitchFamily="34" charset="0"/>
              </a:rPr>
              <a:t>Cyberbullying - </a:t>
            </a:r>
            <a:endParaRPr lang="lt-LT" sz="7200" dirty="0">
              <a:latin typeface="Arial Rounded MT Bold" panose="020F070403050403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6000" dirty="0" smtClean="0"/>
              <a:t>can occur through </a:t>
            </a:r>
            <a:r>
              <a:rPr lang="en-US" sz="6000" b="1" dirty="0" smtClean="0"/>
              <a:t>SMS</a:t>
            </a:r>
            <a:r>
              <a:rPr lang="en-US" sz="6000" dirty="0" smtClean="0"/>
              <a:t>, </a:t>
            </a:r>
            <a:r>
              <a:rPr lang="en-US" sz="6000" b="1" dirty="0" smtClean="0"/>
              <a:t>Text</a:t>
            </a:r>
            <a:r>
              <a:rPr lang="en-US" sz="6000" dirty="0" smtClean="0"/>
              <a:t>, and </a:t>
            </a:r>
            <a:r>
              <a:rPr lang="en-US" sz="6000" b="1" dirty="0" smtClean="0"/>
              <a:t>apps</a:t>
            </a:r>
            <a:r>
              <a:rPr lang="en-US" sz="6000" dirty="0" smtClean="0"/>
              <a:t>, or </a:t>
            </a:r>
            <a:r>
              <a:rPr lang="en-US" sz="6000" b="1" dirty="0" smtClean="0"/>
              <a:t>online</a:t>
            </a:r>
            <a:r>
              <a:rPr lang="en-US" sz="6000" dirty="0" smtClean="0"/>
              <a:t> in </a:t>
            </a:r>
            <a:r>
              <a:rPr lang="en-US" sz="6000" b="1" dirty="0" smtClean="0"/>
              <a:t>social media</a:t>
            </a:r>
            <a:r>
              <a:rPr lang="en-US" sz="6000" dirty="0" smtClean="0"/>
              <a:t>, </a:t>
            </a:r>
            <a:r>
              <a:rPr lang="en-US" sz="6000" b="1" dirty="0" smtClean="0"/>
              <a:t>forums</a:t>
            </a:r>
            <a:r>
              <a:rPr lang="en-US" sz="6000" dirty="0" smtClean="0"/>
              <a:t>, or </a:t>
            </a:r>
            <a:r>
              <a:rPr lang="en-US" sz="6000" b="1" dirty="0" smtClean="0"/>
              <a:t>gaming</a:t>
            </a:r>
            <a:r>
              <a:rPr lang="en-US" sz="6000" dirty="0" smtClean="0"/>
              <a:t> where people </a:t>
            </a:r>
            <a:r>
              <a:rPr lang="en-US" sz="6000" b="1" dirty="0" smtClean="0"/>
              <a:t>can view</a:t>
            </a:r>
            <a:r>
              <a:rPr lang="en-US" sz="6000" dirty="0" smtClean="0"/>
              <a:t>, </a:t>
            </a:r>
            <a:r>
              <a:rPr lang="en-US" sz="6000" b="1" dirty="0" smtClean="0"/>
              <a:t>participate in</a:t>
            </a:r>
            <a:r>
              <a:rPr lang="en-US" sz="6000" dirty="0" smtClean="0"/>
              <a:t>, or </a:t>
            </a:r>
            <a:r>
              <a:rPr lang="en-US" sz="6000" b="1" dirty="0" smtClean="0"/>
              <a:t>share content</a:t>
            </a:r>
            <a:r>
              <a:rPr lang="en-US" sz="6000" dirty="0" smtClean="0"/>
              <a:t>. </a:t>
            </a:r>
            <a:endParaRPr lang="lt-LT" sz="60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13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rial Rounded MT Bold" panose="020F0704030504030204" pitchFamily="34" charset="0"/>
              </a:rPr>
              <a:t>Cyberbullying</a:t>
            </a:r>
            <a:endParaRPr lang="lt-LT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includes </a:t>
            </a:r>
            <a:r>
              <a:rPr lang="en-US" sz="4400" b="1" dirty="0"/>
              <a:t>sending, posting, or sharing negative, harmful, false, or mean content about someone else</a:t>
            </a:r>
            <a:r>
              <a:rPr lang="en-US" sz="4400" dirty="0"/>
              <a:t>. It can include </a:t>
            </a:r>
            <a:r>
              <a:rPr lang="en-US" sz="4400" b="1" dirty="0"/>
              <a:t>sharing personal or private information</a:t>
            </a:r>
            <a:r>
              <a:rPr lang="en-US" sz="4400" dirty="0"/>
              <a:t> about someone else </a:t>
            </a:r>
            <a:r>
              <a:rPr lang="en-US" sz="4400" b="1" dirty="0"/>
              <a:t>causing embarrassment </a:t>
            </a:r>
            <a:r>
              <a:rPr lang="en-US" sz="4400" dirty="0"/>
              <a:t>or </a:t>
            </a:r>
            <a:r>
              <a:rPr lang="en-US" sz="4400" b="1" dirty="0"/>
              <a:t>humiliation</a:t>
            </a:r>
            <a:r>
              <a:rPr lang="en-US" sz="4400" dirty="0" smtClean="0"/>
              <a:t>.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1926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453"/>
          </a:xfrm>
        </p:spPr>
        <p:txBody>
          <a:bodyPr>
            <a:normAutofit fontScale="90000"/>
          </a:bodyPr>
          <a:lstStyle/>
          <a:p>
            <a:r>
              <a:rPr lang="lt-LT" sz="5400" b="1" dirty="0" err="1" smtClean="0">
                <a:latin typeface="Arial Rounded MT Bold" panose="020F0704030504030204" pitchFamily="34" charset="0"/>
              </a:rPr>
              <a:t>The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most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common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places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where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cyberbullying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</a:t>
            </a:r>
            <a:r>
              <a:rPr lang="lt-LT" sz="5400" b="1" dirty="0" err="1" smtClean="0">
                <a:latin typeface="Arial Rounded MT Bold" panose="020F0704030504030204" pitchFamily="34" charset="0"/>
              </a:rPr>
              <a:t>occurs</a:t>
            </a:r>
            <a:r>
              <a:rPr lang="lt-LT" sz="5400" b="1" dirty="0" smtClean="0">
                <a:latin typeface="Arial Rounded MT Bold" panose="020F0704030504030204" pitchFamily="34" charset="0"/>
              </a:rPr>
              <a:t> are:</a:t>
            </a:r>
            <a:br>
              <a:rPr lang="lt-LT" sz="5400" b="1" dirty="0" smtClean="0">
                <a:latin typeface="Arial Rounded MT Bold" panose="020F0704030504030204" pitchFamily="34" charset="0"/>
              </a:rPr>
            </a:br>
            <a:endParaRPr lang="lt-LT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600" dirty="0" err="1" smtClean="0"/>
              <a:t>Social</a:t>
            </a:r>
            <a:r>
              <a:rPr lang="lt-LT" sz="3600" dirty="0" smtClean="0"/>
              <a:t> </a:t>
            </a:r>
            <a:r>
              <a:rPr lang="lt-LT" sz="3600" dirty="0" err="1"/>
              <a:t>Media</a:t>
            </a:r>
            <a:r>
              <a:rPr lang="lt-LT" sz="3600" dirty="0"/>
              <a:t>, </a:t>
            </a:r>
            <a:r>
              <a:rPr lang="lt-LT" sz="3600" dirty="0" err="1"/>
              <a:t>such</a:t>
            </a:r>
            <a:r>
              <a:rPr lang="lt-LT" sz="3600" dirty="0"/>
              <a:t> </a:t>
            </a:r>
            <a:r>
              <a:rPr lang="lt-LT" sz="3600" dirty="0" err="1"/>
              <a:t>as</a:t>
            </a:r>
            <a:r>
              <a:rPr lang="lt-LT" sz="3600" dirty="0"/>
              <a:t> Facebook, </a:t>
            </a:r>
            <a:r>
              <a:rPr lang="lt-LT" sz="3600" dirty="0" err="1"/>
              <a:t>Instagram</a:t>
            </a:r>
            <a:r>
              <a:rPr lang="lt-LT" sz="3600" dirty="0"/>
              <a:t>, </a:t>
            </a:r>
            <a:r>
              <a:rPr lang="lt-LT" sz="3600" dirty="0" err="1"/>
              <a:t>Snapchat</a:t>
            </a:r>
            <a:r>
              <a:rPr lang="lt-LT" sz="3600" dirty="0"/>
              <a:t>, </a:t>
            </a:r>
            <a:r>
              <a:rPr lang="lt-LT" sz="3600" dirty="0" err="1"/>
              <a:t>and</a:t>
            </a:r>
            <a:r>
              <a:rPr lang="lt-LT" sz="3600" dirty="0"/>
              <a:t> </a:t>
            </a:r>
            <a:r>
              <a:rPr lang="lt-LT" sz="3600" dirty="0" err="1"/>
              <a:t>Twitter</a:t>
            </a:r>
            <a:endParaRPr lang="lt-LT" sz="3600" dirty="0"/>
          </a:p>
          <a:p>
            <a:r>
              <a:rPr lang="lt-LT" sz="3600" dirty="0"/>
              <a:t>SMS (</a:t>
            </a:r>
            <a:r>
              <a:rPr lang="lt-LT" sz="3600" dirty="0" err="1"/>
              <a:t>Short</a:t>
            </a:r>
            <a:r>
              <a:rPr lang="lt-LT" sz="3600" dirty="0"/>
              <a:t> </a:t>
            </a:r>
            <a:r>
              <a:rPr lang="lt-LT" sz="3600" dirty="0" err="1"/>
              <a:t>Message</a:t>
            </a:r>
            <a:r>
              <a:rPr lang="lt-LT" sz="3600" dirty="0"/>
              <a:t> </a:t>
            </a:r>
            <a:r>
              <a:rPr lang="lt-LT" sz="3600" dirty="0" err="1"/>
              <a:t>Service</a:t>
            </a:r>
            <a:r>
              <a:rPr lang="lt-LT" sz="3600" dirty="0"/>
              <a:t>) also </a:t>
            </a:r>
            <a:r>
              <a:rPr lang="lt-LT" sz="3600" dirty="0" err="1"/>
              <a:t>known</a:t>
            </a:r>
            <a:r>
              <a:rPr lang="lt-LT" sz="3600" dirty="0"/>
              <a:t> </a:t>
            </a:r>
            <a:r>
              <a:rPr lang="lt-LT" sz="3600" dirty="0" err="1"/>
              <a:t>as</a:t>
            </a:r>
            <a:r>
              <a:rPr lang="lt-LT" sz="3600" dirty="0"/>
              <a:t> </a:t>
            </a:r>
            <a:r>
              <a:rPr lang="lt-LT" sz="3600" dirty="0" err="1"/>
              <a:t>Text</a:t>
            </a:r>
            <a:r>
              <a:rPr lang="lt-LT" sz="3600" dirty="0"/>
              <a:t> </a:t>
            </a:r>
            <a:r>
              <a:rPr lang="lt-LT" sz="3600" dirty="0" err="1"/>
              <a:t>Message</a:t>
            </a:r>
            <a:r>
              <a:rPr lang="lt-LT" sz="3600" dirty="0"/>
              <a:t> </a:t>
            </a:r>
            <a:r>
              <a:rPr lang="lt-LT" sz="3600" dirty="0" err="1"/>
              <a:t>sent</a:t>
            </a:r>
            <a:r>
              <a:rPr lang="lt-LT" sz="3600" dirty="0"/>
              <a:t> </a:t>
            </a:r>
            <a:r>
              <a:rPr lang="lt-LT" sz="3600" dirty="0" err="1"/>
              <a:t>through</a:t>
            </a:r>
            <a:r>
              <a:rPr lang="lt-LT" sz="3600" dirty="0"/>
              <a:t> </a:t>
            </a:r>
            <a:r>
              <a:rPr lang="lt-LT" sz="3600" dirty="0" err="1"/>
              <a:t>devices</a:t>
            </a:r>
            <a:endParaRPr lang="lt-LT" sz="3600" dirty="0"/>
          </a:p>
          <a:p>
            <a:r>
              <a:rPr lang="lt-LT" sz="3600" dirty="0" err="1"/>
              <a:t>Instant</a:t>
            </a:r>
            <a:r>
              <a:rPr lang="lt-LT" sz="3600" dirty="0"/>
              <a:t> </a:t>
            </a:r>
            <a:r>
              <a:rPr lang="lt-LT" sz="3600" dirty="0" err="1"/>
              <a:t>Message</a:t>
            </a:r>
            <a:r>
              <a:rPr lang="lt-LT" sz="3600" dirty="0"/>
              <a:t> (via </a:t>
            </a:r>
            <a:r>
              <a:rPr lang="lt-LT" sz="3600" dirty="0" err="1"/>
              <a:t>devices</a:t>
            </a:r>
            <a:r>
              <a:rPr lang="lt-LT" sz="3600" dirty="0"/>
              <a:t>, </a:t>
            </a:r>
            <a:r>
              <a:rPr lang="lt-LT" sz="3600" dirty="0" err="1"/>
              <a:t>email</a:t>
            </a:r>
            <a:r>
              <a:rPr lang="lt-LT" sz="3600" dirty="0"/>
              <a:t> </a:t>
            </a:r>
            <a:r>
              <a:rPr lang="lt-LT" sz="3600" dirty="0" err="1"/>
              <a:t>provider</a:t>
            </a:r>
            <a:r>
              <a:rPr lang="lt-LT" sz="3600" dirty="0"/>
              <a:t> </a:t>
            </a:r>
            <a:r>
              <a:rPr lang="lt-LT" sz="3600" dirty="0" err="1"/>
              <a:t>services</a:t>
            </a:r>
            <a:r>
              <a:rPr lang="lt-LT" sz="3600" dirty="0"/>
              <a:t>, </a:t>
            </a:r>
            <a:r>
              <a:rPr lang="lt-LT" sz="3600" dirty="0" err="1"/>
              <a:t>apps</a:t>
            </a:r>
            <a:r>
              <a:rPr lang="lt-LT" sz="3600" dirty="0"/>
              <a:t>, </a:t>
            </a:r>
            <a:r>
              <a:rPr lang="lt-LT" sz="3600" dirty="0" err="1"/>
              <a:t>and</a:t>
            </a:r>
            <a:r>
              <a:rPr lang="lt-LT" sz="3600" dirty="0"/>
              <a:t> </a:t>
            </a:r>
            <a:r>
              <a:rPr lang="lt-LT" sz="3600" dirty="0" err="1"/>
              <a:t>social</a:t>
            </a:r>
            <a:r>
              <a:rPr lang="lt-LT" sz="3600" dirty="0"/>
              <a:t> </a:t>
            </a:r>
            <a:r>
              <a:rPr lang="lt-LT" sz="3600" dirty="0" err="1"/>
              <a:t>media</a:t>
            </a:r>
            <a:r>
              <a:rPr lang="lt-LT" sz="3600" dirty="0"/>
              <a:t> </a:t>
            </a:r>
            <a:r>
              <a:rPr lang="lt-LT" sz="3600" dirty="0" err="1"/>
              <a:t>messaging</a:t>
            </a:r>
            <a:r>
              <a:rPr lang="lt-LT" sz="3600" dirty="0"/>
              <a:t> </a:t>
            </a:r>
            <a:r>
              <a:rPr lang="lt-LT" sz="3600" dirty="0" err="1"/>
              <a:t>features</a:t>
            </a:r>
            <a:r>
              <a:rPr lang="lt-LT" sz="3600" dirty="0"/>
              <a:t>)</a:t>
            </a:r>
          </a:p>
          <a:p>
            <a:r>
              <a:rPr lang="lt-LT" sz="3600" dirty="0" err="1"/>
              <a:t>Email</a:t>
            </a:r>
            <a:endParaRPr lang="lt-LT" sz="3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5209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>
                <a:latin typeface="Arial Rounded MT Bold" panose="020F0704030504030204" pitchFamily="34" charset="0"/>
              </a:rPr>
              <a:t>Special</a:t>
            </a:r>
            <a:r>
              <a:rPr lang="lt-LT" b="1" dirty="0">
                <a:latin typeface="Arial Rounded MT Bold" panose="020F0704030504030204" pitchFamily="34" charset="0"/>
              </a:rPr>
              <a:t> </a:t>
            </a:r>
            <a:r>
              <a:rPr lang="lt-LT" b="1" dirty="0" err="1">
                <a:latin typeface="Arial Rounded MT Bold" panose="020F0704030504030204" pitchFamily="34" charset="0"/>
              </a:rPr>
              <a:t>Concerns</a:t>
            </a:r>
            <a:r>
              <a:rPr lang="lt-LT" b="1" dirty="0"/>
              <a:t/>
            </a:r>
            <a:br>
              <a:rPr lang="lt-LT" b="1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309816"/>
            <a:ext cx="10515600" cy="4867147"/>
          </a:xfrm>
        </p:spPr>
        <p:txBody>
          <a:bodyPr>
            <a:normAutofit/>
          </a:bodyPr>
          <a:lstStyle/>
          <a:p>
            <a:r>
              <a:rPr lang="en-US" sz="3200" b="1" dirty="0"/>
              <a:t>Persistent – </a:t>
            </a:r>
            <a:r>
              <a:rPr lang="en-US" sz="3200" dirty="0"/>
              <a:t>Digital devices offer an ability to immediately and continuously communicate 24 hours a day, so it can be difficult for children experiencing cyberbullying to find relief.</a:t>
            </a:r>
          </a:p>
          <a:p>
            <a:r>
              <a:rPr lang="en-US" sz="3200" b="1" dirty="0"/>
              <a:t>Permanent –</a:t>
            </a:r>
            <a:r>
              <a:rPr lang="en-US" sz="3200" dirty="0"/>
              <a:t> Most information communicated electronically is permanent and public, if not reported and removed. </a:t>
            </a:r>
            <a:endParaRPr lang="en-US" sz="3200" dirty="0" smtClean="0"/>
          </a:p>
          <a:p>
            <a:r>
              <a:rPr lang="en-US" sz="3200" b="1" dirty="0" smtClean="0"/>
              <a:t>Hard </a:t>
            </a:r>
            <a:r>
              <a:rPr lang="en-US" sz="3200" b="1" dirty="0"/>
              <a:t>to Notice –</a:t>
            </a:r>
            <a:r>
              <a:rPr lang="en-US" sz="3200" dirty="0"/>
              <a:t> Because teachers and parents may not overhear or see cyberbullying taking place, it is harder to recognize.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621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43000" y="666427"/>
            <a:ext cx="9872871" cy="5429573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C – CHEAT, CHAT </a:t>
            </a:r>
            <a:endParaRPr lang="lt-LT" b="1" dirty="0" smtClean="0"/>
          </a:p>
          <a:p>
            <a:r>
              <a:rPr lang="lt-LT" b="1" dirty="0" smtClean="0"/>
              <a:t>Y – YOU CAN STOP IT!</a:t>
            </a:r>
          </a:p>
          <a:p>
            <a:r>
              <a:rPr lang="lt-LT" b="1" dirty="0" smtClean="0"/>
              <a:t>B – BE NICE, BAD, BULLYING</a:t>
            </a:r>
          </a:p>
          <a:p>
            <a:r>
              <a:rPr lang="lt-LT" b="1" dirty="0" smtClean="0"/>
              <a:t>E – E-MAIL</a:t>
            </a:r>
          </a:p>
          <a:p>
            <a:r>
              <a:rPr lang="lt-LT" b="1" dirty="0" smtClean="0"/>
              <a:t>R - RUMOURS</a:t>
            </a:r>
          </a:p>
          <a:p>
            <a:r>
              <a:rPr lang="lt-LT" b="1" dirty="0" smtClean="0"/>
              <a:t>B - BLOCK</a:t>
            </a:r>
          </a:p>
          <a:p>
            <a:r>
              <a:rPr lang="lt-LT" b="1" dirty="0" smtClean="0"/>
              <a:t>U – UNKIND, USED</a:t>
            </a:r>
          </a:p>
          <a:p>
            <a:r>
              <a:rPr lang="lt-LT" b="1" dirty="0" smtClean="0"/>
              <a:t>L - LOSER</a:t>
            </a:r>
          </a:p>
          <a:p>
            <a:r>
              <a:rPr lang="lt-LT" b="1" dirty="0" smtClean="0"/>
              <a:t>L - LAUGH</a:t>
            </a:r>
          </a:p>
          <a:p>
            <a:r>
              <a:rPr lang="lt-LT" b="1" dirty="0" smtClean="0"/>
              <a:t>Y – YOU CAN HELP</a:t>
            </a:r>
          </a:p>
          <a:p>
            <a:r>
              <a:rPr lang="lt-LT" b="1" dirty="0" smtClean="0"/>
              <a:t>I – IGNORE, INTERNET, IMAGE</a:t>
            </a:r>
          </a:p>
          <a:p>
            <a:r>
              <a:rPr lang="lt-LT" b="1" dirty="0" smtClean="0"/>
              <a:t>N – NIGHTMARE, NOT GOOD, </a:t>
            </a:r>
          </a:p>
          <a:p>
            <a:r>
              <a:rPr lang="lt-LT" b="1" smtClean="0"/>
              <a:t>G – GOSSIPS,GADGET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5870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19216" y="543698"/>
            <a:ext cx="10515600" cy="605481"/>
          </a:xfrm>
        </p:spPr>
        <p:txBody>
          <a:bodyPr>
            <a:normAutofit fontScale="90000"/>
          </a:bodyPr>
          <a:lstStyle/>
          <a:p>
            <a:r>
              <a:rPr lang="lt-LT" sz="6000" b="1" dirty="0" err="1">
                <a:latin typeface="Arial Rounded MT Bold" panose="020F0704030504030204" pitchFamily="34" charset="0"/>
              </a:rPr>
              <a:t>Examples</a:t>
            </a:r>
            <a:r>
              <a:rPr lang="lt-LT" b="1" dirty="0"/>
              <a:t/>
            </a:r>
            <a:br>
              <a:rPr lang="lt-LT" b="1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30178" y="1244856"/>
            <a:ext cx="10515600" cy="5094159"/>
          </a:xfrm>
        </p:spPr>
        <p:txBody>
          <a:bodyPr>
            <a:normAutofit/>
          </a:bodyPr>
          <a:lstStyle/>
          <a:p>
            <a:r>
              <a:rPr lang="lt-LT" sz="3200" dirty="0" err="1">
                <a:latin typeface="Corbel" panose="020B0503020204020204" pitchFamily="34" charset="0"/>
              </a:rPr>
              <a:t>Nude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photo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sharing</a:t>
            </a:r>
            <a:r>
              <a:rPr lang="lt-LT" sz="3200" dirty="0">
                <a:latin typeface="Corbel" panose="020B0503020204020204" pitchFamily="34" charset="0"/>
              </a:rPr>
              <a:t> </a:t>
            </a:r>
          </a:p>
          <a:p>
            <a:r>
              <a:rPr lang="lt-LT" sz="3200" dirty="0">
                <a:latin typeface="Corbel" panose="020B0503020204020204" pitchFamily="34" charset="0"/>
              </a:rPr>
              <a:t>Lies </a:t>
            </a:r>
            <a:r>
              <a:rPr lang="lt-LT" sz="3200" dirty="0" err="1">
                <a:latin typeface="Corbel" panose="020B0503020204020204" pitchFamily="34" charset="0"/>
              </a:rPr>
              <a:t>and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false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accusations</a:t>
            </a:r>
            <a:endParaRPr lang="lt-LT" sz="3200" dirty="0">
              <a:latin typeface="Corbel" panose="020B0503020204020204" pitchFamily="34" charset="0"/>
            </a:endParaRPr>
          </a:p>
          <a:p>
            <a:r>
              <a:rPr lang="en-US" sz="3200" dirty="0">
                <a:latin typeface="Corbel" panose="020B0503020204020204" pitchFamily="34" charset="0"/>
              </a:rPr>
              <a:t>Bullied for being economically challenged  </a:t>
            </a:r>
          </a:p>
          <a:p>
            <a:r>
              <a:rPr lang="lt-LT" sz="3200" dirty="0" err="1">
                <a:latin typeface="Corbel" panose="020B0503020204020204" pitchFamily="34" charset="0"/>
              </a:rPr>
              <a:t>False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identity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profile</a:t>
            </a:r>
            <a:endParaRPr lang="lt-LT" sz="3200" dirty="0">
              <a:latin typeface="Corbel" panose="020B0503020204020204" pitchFamily="34" charset="0"/>
            </a:endParaRPr>
          </a:p>
          <a:p>
            <a:r>
              <a:rPr lang="lt-LT" sz="3200" dirty="0" err="1">
                <a:latin typeface="Corbel" panose="020B0503020204020204" pitchFamily="34" charset="0"/>
              </a:rPr>
              <a:t>Encouraging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self-harm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or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suicide</a:t>
            </a:r>
            <a:r>
              <a:rPr lang="lt-LT" sz="3200" dirty="0">
                <a:latin typeface="Corbel" panose="020B0503020204020204" pitchFamily="34" charset="0"/>
              </a:rPr>
              <a:t> </a:t>
            </a:r>
          </a:p>
          <a:p>
            <a:r>
              <a:rPr lang="lt-LT" sz="3200" dirty="0" err="1">
                <a:latin typeface="Corbel" panose="020B0503020204020204" pitchFamily="34" charset="0"/>
              </a:rPr>
              <a:t>Bullied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for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being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gay</a:t>
            </a:r>
            <a:r>
              <a:rPr lang="lt-LT" sz="3200" dirty="0">
                <a:latin typeface="Corbel" panose="020B0503020204020204" pitchFamily="34" charset="0"/>
              </a:rPr>
              <a:t> </a:t>
            </a:r>
          </a:p>
          <a:p>
            <a:r>
              <a:rPr lang="lt-LT" sz="3200" dirty="0" err="1">
                <a:latin typeface="Corbel" panose="020B0503020204020204" pitchFamily="34" charset="0"/>
              </a:rPr>
              <a:t>Jealousy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bullying</a:t>
            </a:r>
            <a:r>
              <a:rPr lang="lt-LT" sz="3200" dirty="0">
                <a:latin typeface="Corbel" panose="020B0503020204020204" pitchFamily="34" charset="0"/>
              </a:rPr>
              <a:t> </a:t>
            </a:r>
          </a:p>
          <a:p>
            <a:r>
              <a:rPr lang="lt-LT" sz="3200" dirty="0" err="1">
                <a:latin typeface="Corbel" panose="020B0503020204020204" pitchFamily="34" charset="0"/>
              </a:rPr>
              <a:t>Doxing</a:t>
            </a:r>
            <a:r>
              <a:rPr lang="lt-LT" sz="3200" dirty="0">
                <a:latin typeface="Corbel" panose="020B0503020204020204" pitchFamily="34" charset="0"/>
              </a:rPr>
              <a:t> </a:t>
            </a:r>
            <a:r>
              <a:rPr lang="lt-LT" sz="3200" dirty="0" err="1">
                <a:latin typeface="Corbel" panose="020B0503020204020204" pitchFamily="34" charset="0"/>
              </a:rPr>
              <a:t>Over</a:t>
            </a:r>
            <a:r>
              <a:rPr lang="lt-LT" sz="3200" dirty="0">
                <a:latin typeface="Corbel" panose="020B0503020204020204" pitchFamily="34" charset="0"/>
              </a:rPr>
              <a:t> Online </a:t>
            </a:r>
            <a:r>
              <a:rPr lang="lt-LT" sz="3200" dirty="0" err="1">
                <a:latin typeface="Corbel" panose="020B0503020204020204" pitchFamily="34" charset="0"/>
              </a:rPr>
              <a:t>Gaming</a:t>
            </a:r>
            <a:endParaRPr lang="lt-LT" sz="3200" dirty="0">
              <a:latin typeface="Corbel" panose="020B0503020204020204" pitchFamily="34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214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grindas">
  <a:themeElements>
    <a:clrScheme name="Pagrinda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gri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grinda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TM03457444[[fn=Pagrindas]]</Template>
  <TotalTime>111</TotalTime>
  <Words>132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 Rounded MT Bold</vt:lpstr>
      <vt:lpstr>Corbel</vt:lpstr>
      <vt:lpstr>Pagrindas</vt:lpstr>
      <vt:lpstr>CYBERBULLYING Živilė matukienė, Žilvinas Kapočius  2017, Kėdainiai</vt:lpstr>
      <vt:lpstr>Cyberbullying - </vt:lpstr>
      <vt:lpstr>Cyberbullying - </vt:lpstr>
      <vt:lpstr>Cyberbullying</vt:lpstr>
      <vt:lpstr>The most common places where cyberbullying occurs are: </vt:lpstr>
      <vt:lpstr>Special Concerns </vt:lpstr>
      <vt:lpstr>PowerPoint Presentation</vt:lpstr>
      <vt:lpstr>Examples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</dc:title>
  <dc:creator>Windows User</dc:creator>
  <cp:lastModifiedBy>mihaela</cp:lastModifiedBy>
  <cp:revision>7</cp:revision>
  <dcterms:created xsi:type="dcterms:W3CDTF">2017-12-20T08:54:01Z</dcterms:created>
  <dcterms:modified xsi:type="dcterms:W3CDTF">2017-12-25T12:08:13Z</dcterms:modified>
</cp:coreProperties>
</file>