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9" r:id="rId23"/>
    <p:sldId id="278" r:id="rId24"/>
    <p:sldId id="279" r:id="rId25"/>
    <p:sldId id="280" r:id="rId26"/>
    <p:sldId id="281" r:id="rId27"/>
    <p:sldId id="282" r:id="rId28"/>
    <p:sldId id="283" r:id="rId29"/>
    <p:sldId id="290" r:id="rId30"/>
    <p:sldId id="284" r:id="rId31"/>
    <p:sldId id="285" r:id="rId32"/>
    <p:sldId id="286" r:id="rId33"/>
    <p:sldId id="287" r:id="rId34"/>
    <p:sldId id="288" r:id="rId35"/>
    <p:sldId id="291" r:id="rId36"/>
    <p:sldId id="303" r:id="rId37"/>
    <p:sldId id="292" r:id="rId38"/>
    <p:sldId id="302" r:id="rId39"/>
    <p:sldId id="301" r:id="rId40"/>
    <p:sldId id="300" r:id="rId41"/>
    <p:sldId id="299" r:id="rId42"/>
    <p:sldId id="298" r:id="rId43"/>
    <p:sldId id="312" r:id="rId44"/>
    <p:sldId id="321" r:id="rId45"/>
    <p:sldId id="320" r:id="rId46"/>
    <p:sldId id="319" r:id="rId47"/>
    <p:sldId id="318" r:id="rId48"/>
    <p:sldId id="317" r:id="rId49"/>
    <p:sldId id="316" r:id="rId50"/>
    <p:sldId id="313" r:id="rId51"/>
    <p:sldId id="310" r:id="rId52"/>
    <p:sldId id="309" r:id="rId53"/>
    <p:sldId id="308" r:id="rId54"/>
    <p:sldId id="307" r:id="rId55"/>
    <p:sldId id="306" r:id="rId56"/>
    <p:sldId id="30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594"/>
    <a:srgbClr val="943F3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660"/>
  </p:normalViewPr>
  <p:slideViewPr>
    <p:cSldViewPr>
      <p:cViewPr varScale="1">
        <p:scale>
          <a:sx n="103" d="100"/>
          <a:sy n="103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6000" t="-8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ERASMUS\RIGA\DE%20LUAT\materiale\MARTI\Chopin%20-%20Spring%20Waltz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50033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 1 </a:t>
            </a:r>
            <a:b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Ruxandra</a:t>
            </a:r>
            <a:endParaRPr lang="en-US" sz="72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hopin - Spring Walt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ERASMUS\RIGA\DE LUAT\materiale\MARTI\Lesson2-Adina\29542550_975427242631333_8269719939491244633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ERASMUS\RIGA\DE LUAT\materiale\MARTI\Lesson2-Adina\29572678_975427229298001_6324645574507310559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RASMUS\RIGA\DE LUAT\materiale\MARTI\Lesson2-Adina\29597224_975427385964652_1991193590112971381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ERASMUS\RIGA\DE LUAT\materiale\MARTI\Lesson2-Adina\29597231_975427305964660_596005689953728624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ERASMUS\RIGA\DE LUAT\materiale\MARTI\Lesson2-Adina\29597329_975427239298000_3558947593569386014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50033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 3 </a:t>
            </a:r>
            <a:b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Florentina</a:t>
            </a:r>
            <a:endParaRPr lang="en-US" sz="72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RASMUS\RIGA\DE LUAT\materiale\MARTI\Lesson3-Florentina\23658910_2000373213543943_7235661733831640898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RASMUS\RIGA\DE LUAT\materiale\MARTI\Lesson3-Florentina\23722231_2000374510210480_4324159778338859493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RASMUS\RIGA\DE LUAT\materiale\MARTI\Lesson3-Florentina\23722444_2000374633543801_7303530621107554032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RASMUS\RIGA\DE LUAT\materiale\MARTI\Lesson3-Florentina\23754949_2000374660210465_9176250827014011357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bstituent imagine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2041" cy="6871530"/>
          </a:xfrm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ERASMUS\RIGA\DE LUAT\materiale\MARTI\Lesson3-Florentina\23794972_2000374370210494_4489281813925490433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ERASMUS\RIGA\DE LUAT\materiale\MARTI\Lesson3-Florentina\23795427_2000374583543806_1949927246499486371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50033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ro-RO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Andreea</a:t>
            </a:r>
            <a:endParaRPr lang="en-US" sz="72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ERASMUS\RIGA\DE LUAT\materiale\MARTI\Lesson4-Andreea\23659700_2000374073543857_5286422061662115617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ERASMUS\RIGA\DE LUAT\materiale\MARTI\Lesson4-Andreea\23722356_2000373663543898_5145586422906826600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RASMUS\RIGA\DE LUAT\materiale\MARTI\Lesson4-Andreea\23722617_1629967163690818_7010073261484237618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pic>
        <p:nvPicPr>
          <p:cNvPr id="10242" name="Picture 2" descr="D:\ERASMUS\RIGA\DE LUAT\materiale\MARTI\Lesson4-Andreea\23754752_2000374880210443_345452361166028198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ERASMUS\RIGA\DE LUAT\materiale\MARTI\Lesson4-Andreea\23795812_2000373643543900_7780363611027851008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ERASMUS\RIGA\DE LUAT\materiale\MARTI\Lesson4-Andreea\23844396_2000374566877141_8897963355451683799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50033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ro-RO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Melisa</a:t>
            </a:r>
            <a:endParaRPr lang="en-US" sz="72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bstituent imagine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673" y="0"/>
            <a:ext cx="9172673" cy="6879505"/>
          </a:xfrm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ERASMUS\RIGA\DE LUAT\materiale\MARTI\Lesson5-Melisa\23658847_1629967080357493_887016755124862718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ERASMUS\RIGA\DE LUAT\materiale\MARTI\Lesson5-Melisa\23659212_1629967003690834_4234805043813472156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ERASMUS\RIGA\DE LUAT\materiale\MARTI\Lesson5-Melisa\23659240_1629967233690811_575958559738321695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pic>
        <p:nvPicPr>
          <p:cNvPr id="16386" name="Picture 2" descr="D:\ERASMUS\RIGA\DE LUAT\materiale\MARTI\Lesson5-Melisa\23659477_1629967367024131_394216270402583565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</p:sp>
      <p:pic>
        <p:nvPicPr>
          <p:cNvPr id="17410" name="Picture 2" descr="D:\ERASMUS\RIGA\DE LUAT\materiale\MARTI\Lesson5-Melisa\23843101_1629967250357476_143371755750526737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ERASMUS\RIGA\DE LUAT\materiale\MARTI\Lesson5-Melisa\23843522_1629966957024172_8068437350527070649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50033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ro-RO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Daria</a:t>
            </a:r>
            <a:endParaRPr lang="en-US" sz="72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ERASMUS\RIGA\DE LUAT\materiale\MARTI\Lesson6-Daria\17757189_1415620751792128_652943730439520207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333" r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ERASMUS\RIGA\DE LUAT\materiale\MARTI\Lesson6-Daria\17759820_1415621108458759_3991617495008647941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ERASMUS\RIGA\DE LUAT\materiale\MARTI\Lesson6-Daria\17861636_1415621011792102_6866190221253124833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RASMUS\RIGA\DE LUAT\materiale\MARTI\Lesson1-Ruxandra\20180314_102515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ERASMUS\RIGA\DE LUAT\materiale\MARTI\Lesson6-Daria\17861875_1415620641792139_8848869232220740665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ERASMUS\RIGA\DE LUAT\materiale\MARTI\Lesson6-Daria\17883714_1415620835125453_6342462747041825949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ERASMUS\RIGA\DE LUAT\materiale\MARTI\Lesson6-Daria\17884599_1415620938458776_5317401696799280735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50033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ro-RO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Oana</a:t>
            </a:r>
            <a:endParaRPr lang="en-US" sz="72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RASMUS\RIGA\DE LUAT\materiale\MARTI\Lesson7-Oana\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RASMUS\RIGA\DE LUAT\materiale\MARTI\Lesson7-Oana\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RASMUS\RIGA\DE LUAT\materiale\MARTI\Lesson7-Oana\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RASMUS\RIGA\DE LUAT\materiale\MARTI\Lesson7-Oana\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bstituent imagine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3999" cy="6857999"/>
          </a:xfrm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bstituent imagine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674" y="0"/>
            <a:ext cx="9172673" cy="6858000"/>
          </a:xfrm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RASMUS\RIGA\DE LUAT\materiale\MARTI\Lesson1-Ruxandra\20180314_102518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50033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ro-RO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Teodora</a:t>
            </a:r>
            <a:endParaRPr lang="en-US" sz="72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ERASMUS\RIGA\DE LUAT\materiale\MARTI\Lesson8-Teodora\17883625_709770109147923_6917545369293554085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ERASMUS\RIGA\DE LUAT\materiale\MARTI\Lesson8-Teodora\17884121_709770185814582_4586613584669459515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ERASMUS\RIGA\DE LUAT\materiale\MARTI\Lesson8-Teodora\17884371_709770242481243_9049118558545598902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ERASMUS\RIGA\DE LUAT\materiale\MARTI\Lesson8-Teodora\17904199_709770359147898_1673477470592819721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imagin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205457" cy="6904093"/>
          </a:xfrm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bstituent imagine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205458" cy="6904093"/>
          </a:xfrm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bstituent imagine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673" y="-3504"/>
            <a:ext cx="9172673" cy="6879505"/>
          </a:xfrm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bstituent imagine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673" y="0"/>
            <a:ext cx="9172673" cy="6879505"/>
          </a:xfrm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50033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 2 </a:t>
            </a:r>
            <a:b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Adina</a:t>
            </a:r>
            <a:endParaRPr lang="en-US" sz="72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ERASMUS\RIGA\DE LUAT\materiale\MARTI\Lesson2-Adina\29541942_975427249297999_7192019865524553893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16</Words>
  <Application>Microsoft Office PowerPoint</Application>
  <PresentationFormat>Expunere pe ecran (4:3)</PresentationFormat>
  <Paragraphs>8</Paragraphs>
  <Slides>56</Slides>
  <Notes>0</Notes>
  <HiddenSlides>0</HiddenSlides>
  <MMClips>1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56</vt:i4>
      </vt:variant>
    </vt:vector>
  </HeadingPairs>
  <TitlesOfParts>
    <vt:vector size="57" baseType="lpstr">
      <vt:lpstr>Office Theme</vt:lpstr>
      <vt:lpstr>Lesson 1  Ruxandra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Lesson 2   Adina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Lesson 3   Florentina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Lesson 4   Andreea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Lesson 5   Melisa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Lesson 6   Daria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Lesson 7   Oana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Lesson 8   Teodora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Florentina Păun</dc:creator>
  <cp:lastModifiedBy>Elev</cp:lastModifiedBy>
  <cp:revision>26</cp:revision>
  <dcterms:created xsi:type="dcterms:W3CDTF">2006-08-16T00:00:00Z</dcterms:created>
  <dcterms:modified xsi:type="dcterms:W3CDTF">2018-05-04T08:02:06Z</dcterms:modified>
</cp:coreProperties>
</file>