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9801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911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895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138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095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625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868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813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0548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270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8022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74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998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493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08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596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720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9E01B8-C79E-4537-B446-766E97AF5FE6}" type="datetimeFigureOut">
              <a:rPr lang="lv-LV" smtClean="0"/>
              <a:t>22.01.2017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1300D53-89BB-465F-A4EA-D892176B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860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HoS4EHL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rQjno1RMB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426"/>
            <a:ext cx="9144000" cy="80682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Drošs internets 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8" y="1789523"/>
            <a:ext cx="7588399" cy="39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KAS TAS IR? 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31359">
            <a:off x="1001110" y="1883295"/>
            <a:ext cx="3749566" cy="432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81">
            <a:off x="7198656" y="2774342"/>
            <a:ext cx="3394037" cy="25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hlinkClick r:id="rId2"/>
              </a:rPr>
              <a:t>video par drošību internetā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50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SOCIĀLIE TĪKLI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34649">
            <a:off x="830317" y="2301765"/>
            <a:ext cx="3930869" cy="1477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05208" y="4315871"/>
            <a:ext cx="17456860" cy="381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2962">
            <a:off x="7070577" y="2666999"/>
            <a:ext cx="3258012" cy="1141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732" y="4189654"/>
            <a:ext cx="2253286" cy="2253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3983471"/>
            <a:ext cx="2537796" cy="1690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11320">
            <a:off x="489816" y="609600"/>
            <a:ext cx="2462009" cy="1202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57081">
            <a:off x="8733148" y="516694"/>
            <a:ext cx="2754497" cy="14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53" y="206955"/>
            <a:ext cx="4813574" cy="65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hlinkClick r:id="rId2"/>
              </a:rPr>
              <a:t>video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7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KUR VĒRSTIES PĒC PALĪDZĪBAS?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smtClean="0"/>
              <a:t>Valsts policijā</a:t>
            </a:r>
          </a:p>
          <a:p>
            <a:pPr marL="0" indent="0">
              <a:buNone/>
            </a:pPr>
            <a:r>
              <a:rPr lang="lv-LV" dirty="0" smtClean="0"/>
              <a:t>Drošības tālrunis</a:t>
            </a:r>
          </a:p>
          <a:p>
            <a:pPr marL="0" indent="0">
              <a:buNone/>
            </a:pPr>
            <a:r>
              <a:rPr lang="lv-LV" dirty="0" smtClean="0"/>
              <a:t>Vecāki</a:t>
            </a:r>
          </a:p>
        </p:txBody>
      </p:sp>
    </p:spTree>
    <p:extLst>
      <p:ext uri="{BB962C8B-B14F-4D97-AF65-F5344CB8AC3E}">
        <p14:creationId xmlns:p14="http://schemas.microsoft.com/office/powerpoint/2010/main" val="40553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VISSVARĪGĀKAIS, KO ATCERĒTIES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Internetā uzvedies tāpat kā uz īstas ielas starp īstiem līdzcilvēkiem! </a:t>
            </a:r>
          </a:p>
          <a:p>
            <a:r>
              <a:rPr lang="lv-LV" dirty="0" smtClean="0"/>
              <a:t> Internetā tu neesi anonīms, un tavām darbībām ir iespējams izsekot.  </a:t>
            </a:r>
          </a:p>
          <a:p>
            <a:r>
              <a:rPr lang="lv-LV" dirty="0" smtClean="0"/>
              <a:t>Neuzticies svešiniekiem!  </a:t>
            </a:r>
          </a:p>
          <a:p>
            <a:r>
              <a:rPr lang="lv-LV" dirty="0" smtClean="0"/>
              <a:t>Atceries, ka izlikties par kādu citu internetā ir ļoti vienkārši! </a:t>
            </a:r>
          </a:p>
          <a:p>
            <a:r>
              <a:rPr lang="lv-LV" dirty="0" smtClean="0"/>
              <a:t>Atceries, ka visa informācija, ko tu ievieto internetā, var kļūt publiska un pieejama internetā arī pēc gada, 5 vai 10! </a:t>
            </a:r>
          </a:p>
          <a:p>
            <a:r>
              <a:rPr lang="lv-LV" dirty="0" smtClean="0"/>
              <a:t>Nedari otram to, ko tu negribētu, lai kāds nodara tev!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01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75</TotalTime>
  <Words>104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Drošs internets </vt:lpstr>
      <vt:lpstr>KAS TAS IR? </vt:lpstr>
      <vt:lpstr>PowerPoint Presentation</vt:lpstr>
      <vt:lpstr>SOCIĀLIE TĪKLI</vt:lpstr>
      <vt:lpstr>PowerPoint Presentation</vt:lpstr>
      <vt:lpstr>PowerPoint Presentation</vt:lpstr>
      <vt:lpstr>KUR VĒRSTIES PĒC PALĪDZĪBAS?</vt:lpstr>
      <vt:lpstr>VISSVARĪGĀKAIS, KO ATCERĒTIES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Drošs internets</dc:title>
  <dc:creator>Tatjana Cvetkova</dc:creator>
  <cp:lastModifiedBy>Tatjana Cvetkova</cp:lastModifiedBy>
  <cp:revision>7</cp:revision>
  <dcterms:created xsi:type="dcterms:W3CDTF">2017-01-22T12:44:22Z</dcterms:created>
  <dcterms:modified xsi:type="dcterms:W3CDTF">2017-01-22T13:59:37Z</dcterms:modified>
</cp:coreProperties>
</file>