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71" r:id="rId12"/>
    <p:sldId id="272" r:id="rId13"/>
    <p:sldId id="274" r:id="rId14"/>
    <p:sldId id="266" r:id="rId15"/>
    <p:sldId id="275" r:id="rId16"/>
    <p:sldId id="277" r:id="rId17"/>
    <p:sldId id="276" r:id="rId18"/>
    <p:sldId id="278" r:id="rId19"/>
    <p:sldId id="280" r:id="rId20"/>
    <p:sldId id="283" r:id="rId21"/>
    <p:sldId id="291" r:id="rId22"/>
    <p:sldId id="285" r:id="rId23"/>
    <p:sldId id="287" r:id="rId24"/>
    <p:sldId id="288" r:id="rId25"/>
    <p:sldId id="290" r:id="rId26"/>
    <p:sldId id="289" r:id="rId27"/>
    <p:sldId id="284" r:id="rId28"/>
    <p:sldId id="292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81B3-9751-430D-82E6-4BA5646394F7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6F30-DD0E-4A1A-8762-D93C0B28C2C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6FB6-FEC5-47FA-B4D5-84FF8E468D8C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2A6CB-2D8B-44A2-8C68-29BE51435D6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18EF-290B-413E-9BC4-33B93F2DC257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E08E-7CB4-41AF-A5AB-4D3E832C01D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84CA-95A0-4FDE-A6A3-C3AB919E3CF2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5E98-1CDF-4E31-9271-DA1F9D4988C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C143-3B04-4D31-907F-32FF018259DA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086B-9F0F-4204-A3A2-1DBA9F91939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A4C8-42F2-44DF-A782-A8DB4767BCE2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26A52-B04D-4247-BCC0-C72D514B1D0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9724-169A-4872-8701-976575092C8D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633D-08CB-4B4B-966A-AB8FDCB8F9F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C90CE-00DD-4817-B840-E07DEEC5F6BE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F2FC-A8BC-4630-B829-9CAAFECF354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FD18-326A-4B99-BFE8-EAFEB144BBEA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4F1E-64B6-4C49-B7E8-531670DB7D7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FD9D-CD94-42E1-9D3B-D88968DD1209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25F6-C268-496B-A0D4-EEDF41CBDD1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66FF-1A0B-4A13-B68F-D58907AFF9DE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E2B0-58B3-43AD-9B58-D48B1A3702B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o-R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10B19F-1D0E-4471-8C84-ACDF2192F812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D1C44-82F0-463D-98D6-667231C5982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8000" b="1" dirty="0" smtClean="0">
                <a:latin typeface="+mn-lt"/>
              </a:rPr>
              <a:t>ACTIVITES IN SPAIN</a:t>
            </a:r>
            <a:endParaRPr lang="ro-RO" sz="8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:\Desktop\Poze Spania\Spania prof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2425" y="604838"/>
            <a:ext cx="8616950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192088"/>
            <a:ext cx="78835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5850" y="3225800"/>
            <a:ext cx="554672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514350"/>
            <a:ext cx="526097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501650" y="488950"/>
            <a:ext cx="11410950" cy="56880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				ACTIVITIES 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		WITH AUTHORITIES 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			IN BARCELONA</a:t>
            </a:r>
            <a:endParaRPr lang="ro-RO" sz="7200" smtClean="0"/>
          </a:p>
          <a:p>
            <a:pPr marL="0" indent="0" eaLnBrk="1" hangingPunct="1">
              <a:buFont typeface="Arial" charset="0"/>
              <a:buNone/>
            </a:pPr>
            <a:endParaRPr lang="ro-R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76250"/>
            <a:ext cx="4929188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7975" y="2505075"/>
            <a:ext cx="4725988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88" y="409575"/>
            <a:ext cx="77946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3550"/>
            <a:ext cx="10515600" cy="57134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sz="72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7200" b="1" dirty="0" smtClean="0"/>
              <a:t>		STREET </a:t>
            </a:r>
            <a:r>
              <a:rPr lang="ro-RO" sz="7200" b="1" dirty="0"/>
              <a:t>CAMPAIGN</a:t>
            </a:r>
            <a:endParaRPr lang="ro-RO" sz="7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IMG_20170207_171257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8388" y="1609725"/>
            <a:ext cx="3760787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539750"/>
            <a:ext cx="54959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063" y="747713"/>
            <a:ext cx="7894637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838200" y="463550"/>
            <a:ext cx="10515600" cy="57134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o-RO" sz="7200" b="1" smtClean="0"/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	   STUDENTS</a:t>
            </a:r>
            <a:r>
              <a:rPr lang="ro-RO" sz="7200" smtClean="0"/>
              <a:t> </a:t>
            </a:r>
            <a:r>
              <a:rPr lang="ro-RO" sz="7200" b="1" smtClean="0"/>
              <a:t>HAVING A 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     GOOD TIME TOGETHER 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           AND WORKING </a:t>
            </a:r>
            <a:endParaRPr lang="ro-RO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38200" y="385763"/>
            <a:ext cx="10515600" cy="5791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o-RO" b="1" smtClean="0"/>
          </a:p>
          <a:p>
            <a:pPr marL="0" indent="0" eaLnBrk="1" hangingPunct="1">
              <a:buFont typeface="Arial" charset="0"/>
              <a:buNone/>
            </a:pPr>
            <a:endParaRPr lang="ro-RO" b="1" smtClean="0"/>
          </a:p>
          <a:p>
            <a:pPr marL="0" indent="0" eaLnBrk="1" hangingPunct="1">
              <a:buFont typeface="Arial" charset="0"/>
              <a:buNone/>
            </a:pPr>
            <a:endParaRPr lang="ro-RO" b="1" smtClean="0"/>
          </a:p>
          <a:p>
            <a:pPr marL="0" indent="0" eaLnBrk="1" hangingPunct="1">
              <a:buFont typeface="Arial" charset="0"/>
              <a:buNone/>
            </a:pPr>
            <a:endParaRPr lang="ro-RO" b="1" smtClean="0"/>
          </a:p>
          <a:p>
            <a:pPr marL="0" indent="0" eaLnBrk="1" hangingPunct="1">
              <a:buFont typeface="Arial" charset="0"/>
              <a:buNone/>
            </a:pPr>
            <a:r>
              <a:rPr lang="ro-RO" sz="6600" b="1" smtClean="0"/>
              <a:t>      WELCOME CEREMONY 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6600" b="1" smtClean="0"/>
              <a:t>      ON LOCAL TELEVISION</a:t>
            </a:r>
            <a:endParaRPr lang="ro-RO" sz="6600" smtClean="0"/>
          </a:p>
          <a:p>
            <a:pPr marL="0" indent="0" eaLnBrk="1" hangingPunct="1">
              <a:buFont typeface="Arial" charset="0"/>
              <a:buNone/>
            </a:pPr>
            <a:endParaRPr lang="ro-RO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075" y="474663"/>
            <a:ext cx="3452813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6413" y="1412875"/>
            <a:ext cx="3478212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5" y="533400"/>
            <a:ext cx="84391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838200" y="617538"/>
            <a:ext cx="10515600" cy="5559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o-RO" sz="7200" b="1" smtClean="0"/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	     HUMAN CASTLES 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                    WITH 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         OUR STUDENTS</a:t>
            </a:r>
          </a:p>
          <a:p>
            <a:pPr marL="0" indent="0" eaLnBrk="1" hangingPunct="1">
              <a:buFont typeface="Arial" charset="0"/>
              <a:buNone/>
            </a:pPr>
            <a:endParaRPr lang="ro-RO" sz="7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303213"/>
            <a:ext cx="57610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25" y="3316288"/>
            <a:ext cx="576103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Image may contain: one or more people, people dancing, crowd and out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398463"/>
            <a:ext cx="8602662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850"/>
            <a:ext cx="10515600" cy="5975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sz="72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7200" b="1" dirty="0" smtClean="0"/>
              <a:t>			 MEMORIES</a:t>
            </a:r>
            <a:endParaRPr lang="ro-RO" sz="7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20170206_193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66688"/>
            <a:ext cx="5408612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IMG_20170207_091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175" y="2247900"/>
            <a:ext cx="3411538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d:\Desktop\Poze Spania2\20170207_091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0" y="463550"/>
            <a:ext cx="82169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d:\Desktop\Poze Spania2\20170207_100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4913" y="2335213"/>
            <a:ext cx="57610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325438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IMG_20170209_10484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63" y="760413"/>
            <a:ext cx="7405687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1023938"/>
            <a:ext cx="85629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d:\Desktop\Poze Spania2\20170207_182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088" y="657225"/>
            <a:ext cx="8126412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>
          <a:xfrm>
            <a:off x="838200" y="488950"/>
            <a:ext cx="10515600" cy="56880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		 THANK YOU ALL 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					FOR </a:t>
            </a:r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   YOUR HARD WORKING!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38" y="942975"/>
            <a:ext cx="88487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2425" y="914400"/>
            <a:ext cx="831215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838200" y="515938"/>
            <a:ext cx="10515600" cy="56610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o-RO" sz="7200" b="1" smtClean="0"/>
          </a:p>
          <a:p>
            <a:pPr marL="0" indent="0" eaLnBrk="1" hangingPunct="1">
              <a:buFont typeface="Arial" charset="0"/>
              <a:buNone/>
            </a:pPr>
            <a:endParaRPr lang="ro-RO" sz="7200" b="1" smtClean="0"/>
          </a:p>
          <a:p>
            <a:pPr marL="0" indent="0" eaLnBrk="1" hangingPunct="1">
              <a:buFont typeface="Arial" charset="0"/>
              <a:buNone/>
            </a:pPr>
            <a:r>
              <a:rPr lang="ro-RO" sz="7200" b="1" smtClean="0"/>
              <a:t>				IN SCHOOL</a:t>
            </a:r>
            <a:endParaRPr lang="ro-RO" sz="7200" smtClean="0"/>
          </a:p>
          <a:p>
            <a:pPr marL="0" indent="0" eaLnBrk="1" hangingPunct="1">
              <a:buFont typeface="Arial" charset="0"/>
              <a:buNone/>
            </a:pPr>
            <a:endParaRPr lang="ro-R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00" y="3357563"/>
            <a:ext cx="550545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279400"/>
            <a:ext cx="58388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Desktop\Poze Spania\poze Spani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163513"/>
            <a:ext cx="5761037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d:\Desktop\Poze Spania\poze Spani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3206750"/>
            <a:ext cx="5761038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938"/>
            <a:ext cx="10515600" cy="56610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b="1" dirty="0" smtClean="0"/>
              <a:t>    </a:t>
            </a:r>
            <a:r>
              <a:rPr lang="ro-RO" sz="7200" b="1" dirty="0" smtClean="0"/>
              <a:t>TEACHERS </a:t>
            </a:r>
            <a:r>
              <a:rPr lang="ro-RO" sz="7200" b="1" dirty="0"/>
              <a:t>ARE WORKING</a:t>
            </a:r>
            <a:endParaRPr lang="ro-RO" sz="7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41</Words>
  <Application>Microsoft Office PowerPoint</Application>
  <PresentationFormat>Custom</PresentationFormat>
  <Paragraphs>38</Paragraphs>
  <Slides>31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Şablon formă</vt:lpstr>
      </vt:variant>
      <vt:variant>
        <vt:i4>1</vt:i4>
      </vt:variant>
      <vt:variant>
        <vt:lpstr>Titluri diapozitive</vt:lpstr>
      </vt:variant>
      <vt:variant>
        <vt:i4>31</vt:i4>
      </vt:variant>
    </vt:vector>
  </HeadingPairs>
  <TitlesOfParts>
    <vt:vector size="35" baseType="lpstr">
      <vt:lpstr>Arial</vt:lpstr>
      <vt:lpstr>Calibri Light</vt:lpstr>
      <vt:lpstr>Calibri</vt:lpstr>
      <vt:lpstr>Office Theme</vt:lpstr>
      <vt:lpstr>ACTIVITES IN SPAIN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  <vt:lpstr>Diapozitivul 15</vt:lpstr>
      <vt:lpstr>Diapozitivul 16</vt:lpstr>
      <vt:lpstr>Diapozitivul 17</vt:lpstr>
      <vt:lpstr>Diapozitivul 18</vt:lpstr>
      <vt:lpstr>Diapozitivul 19</vt:lpstr>
      <vt:lpstr>Diapozitivul 20</vt:lpstr>
      <vt:lpstr>Diapozitivul 21</vt:lpstr>
      <vt:lpstr>Diapozitivul 22</vt:lpstr>
      <vt:lpstr>Diapozitivul 23</vt:lpstr>
      <vt:lpstr>Diapozitivul 24</vt:lpstr>
      <vt:lpstr>Diapozitivul 25</vt:lpstr>
      <vt:lpstr>Diapozitivul 26</vt:lpstr>
      <vt:lpstr>Diapozitivul 27</vt:lpstr>
      <vt:lpstr>Diapozitivul 28</vt:lpstr>
      <vt:lpstr>Diapozitivul 29</vt:lpstr>
      <vt:lpstr>Diapozitivul 30</vt:lpstr>
      <vt:lpstr>Diapozitivul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ACTIVITES IN SPAIN</dc:title>
  <dc:creator>mihaela</dc:creator>
  <cp:lastModifiedBy>Livia</cp:lastModifiedBy>
  <cp:revision>19</cp:revision>
  <dcterms:created xsi:type="dcterms:W3CDTF">2017-05-27T04:55:14Z</dcterms:created>
  <dcterms:modified xsi:type="dcterms:W3CDTF">2017-06-19T16:59:50Z</dcterms:modified>
</cp:coreProperties>
</file>