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7" r:id="rId4"/>
    <p:sldId id="299" r:id="rId5"/>
    <p:sldId id="301" r:id="rId6"/>
    <p:sldId id="267" r:id="rId7"/>
    <p:sldId id="302" r:id="rId8"/>
    <p:sldId id="305" r:id="rId9"/>
    <p:sldId id="274" r:id="rId10"/>
    <p:sldId id="308" r:id="rId11"/>
    <p:sldId id="309" r:id="rId12"/>
    <p:sldId id="311" r:id="rId13"/>
    <p:sldId id="312" r:id="rId14"/>
    <p:sldId id="313" r:id="rId15"/>
    <p:sldId id="323" r:id="rId16"/>
    <p:sldId id="317" r:id="rId17"/>
    <p:sldId id="318" r:id="rId18"/>
    <p:sldId id="320" r:id="rId19"/>
    <p:sldId id="316" r:id="rId20"/>
    <p:sldId id="321" r:id="rId21"/>
    <p:sldId id="324" r:id="rId22"/>
    <p:sldId id="325" r:id="rId23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7F09-479D-48D1-852E-35231E9274EE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CAC1-393A-4BEE-88BF-D02BB80F747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DDD7-8BEE-4FEA-99DC-CE84EE357FC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B03E-C4BC-4626-9DED-54F6855BD84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80FB-D241-4B45-8908-9E04C88B9C1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CC12-6C0D-4EF6-AF60-955D47F151F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7CA2-EEAB-4EFB-A8DD-53FDAF5EDDC5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685A-D176-4A44-9A9A-03E08E9C16C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86B2-4213-419E-BD1D-EC9F71022E9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60E3-BF15-4235-91BD-48B9304F697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2C9E-C172-43B7-9A35-22B0F1F2D446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2A0BB-5492-42C6-8FA2-83D9B381B69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6A94-2092-4C21-B36D-A2B1FDFCC1BB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4738-E004-4FDD-8810-438E1B2AD25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C2359-3F42-4B89-B3B3-454D4193EB3D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B4E5-30F4-474A-A2AD-0BDC389BD36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BDCB-E5C5-4491-9042-4D4CE05FEC5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082E-5FE3-447C-9870-863CE7AF374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4224-6980-456E-B83B-17351A2DB7FC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B09A-8DAB-4654-B844-92F9CB3BED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759-B86A-4257-8D81-72720D45BDA5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6FD6-46AB-4397-8B63-854A8806556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o-R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C0D33-D7D1-4903-9E41-893BDE1365CA}" type="datetimeFigureOut">
              <a:rPr lang="ro-RO"/>
              <a:pPr>
                <a:defRPr/>
              </a:pPr>
              <a:t>19.06.2017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1B1E3-9593-4F65-99D9-45EC5DEEAF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62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8000" b="1" dirty="0">
                <a:latin typeface="+mn-lt"/>
              </a:rPr>
              <a:t/>
            </a:r>
            <a:br>
              <a:rPr lang="ro-RO" sz="8000" b="1" dirty="0">
                <a:latin typeface="+mn-lt"/>
              </a:rPr>
            </a:br>
            <a:r>
              <a:rPr lang="ro-RO" sz="8000" b="1" dirty="0" smtClean="0">
                <a:latin typeface="+mn-lt"/>
              </a:rPr>
              <a:t>ACTIVITES IN PORTUGAL</a:t>
            </a:r>
            <a:endParaRPr lang="ro-RO" sz="8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age may contain: 15 people, people smiling, people sitting, people standing and in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31775"/>
            <a:ext cx="9929813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mage may contain: 3 people, people sitting, table, living room and in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6053138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Image may contain: 2 people, people standing and outd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6650" y="2909888"/>
            <a:ext cx="597535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Image may contain: 4 people, people standing and out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75" y="617538"/>
            <a:ext cx="85899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age may contain: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57163"/>
            <a:ext cx="5207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Image may contain: 3 people, people sitting and ind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8300" y="2292350"/>
            <a:ext cx="663257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Image may contain: 5 people, people stan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88" y="566738"/>
            <a:ext cx="8062912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838200" y="554038"/>
            <a:ext cx="10515600" cy="56229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o-RO" sz="7200" b="1" smtClean="0"/>
          </a:p>
          <a:p>
            <a:pPr marL="0" indent="0">
              <a:buFont typeface="Arial" charset="0"/>
              <a:buNone/>
            </a:pPr>
            <a:endParaRPr lang="ro-RO" sz="7200" b="1" smtClean="0"/>
          </a:p>
          <a:p>
            <a:pPr marL="0" indent="0">
              <a:buFont typeface="Arial" charset="0"/>
              <a:buNone/>
            </a:pPr>
            <a:r>
              <a:rPr lang="ro-RO" sz="7200" b="1" smtClean="0"/>
              <a:t>		UNFORGETTABLE…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Image may contain: 5 people, people standing, shoes, outdoor and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554038"/>
            <a:ext cx="875665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mage may contain: 5 people, people smiling, people standing, ocean, beach, sky, cloud, child, outdoor, nature and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669925"/>
            <a:ext cx="907891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age may contain: 9 people, people smiling, sky, cloud, outdoor and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63" y="334963"/>
            <a:ext cx="964565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38200" y="515938"/>
            <a:ext cx="10515600" cy="5661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o-RO" sz="7200" b="1" smtClean="0"/>
          </a:p>
          <a:p>
            <a:pPr marL="0" indent="0">
              <a:buFont typeface="Arial" charset="0"/>
              <a:buNone/>
            </a:pPr>
            <a:endParaRPr lang="ro-RO" sz="7200" b="1" smtClean="0"/>
          </a:p>
          <a:p>
            <a:pPr marL="0" indent="0">
              <a:buFont typeface="Arial" charset="0"/>
              <a:buNone/>
            </a:pPr>
            <a:r>
              <a:rPr lang="ro-RO" sz="7200" b="1" smtClean="0"/>
              <a:t>				IN SCHOOL</a:t>
            </a:r>
            <a:endParaRPr lang="ro-RO" sz="7200" smtClean="0"/>
          </a:p>
          <a:p>
            <a:pPr marL="0" indent="0">
              <a:buFont typeface="Arial" charset="0"/>
              <a:buNone/>
            </a:pPr>
            <a:endParaRPr lang="ro-R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Image may contain: 15 people, people smiling, sky, cloud, outdoor and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96863"/>
            <a:ext cx="9388475" cy="63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038" y="528638"/>
            <a:ext cx="5157787" cy="58547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sz="66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6600" b="1" dirty="0"/>
              <a:t> </a:t>
            </a:r>
            <a:r>
              <a:rPr lang="ro-RO" sz="6600" b="1" dirty="0" smtClean="0"/>
              <a:t>THANK </a:t>
            </a:r>
            <a:r>
              <a:rPr lang="ro-RO" sz="6600" b="1" dirty="0"/>
              <a:t>YOU</a:t>
            </a:r>
            <a:r>
              <a:rPr lang="ro-RO" sz="6600" b="1" dirty="0" smtClean="0"/>
              <a:t>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6600" b="1" dirty="0" smtClean="0"/>
              <a:t>    CARMEN</a:t>
            </a:r>
            <a:r>
              <a:rPr lang="ro-RO" sz="6600" b="1" dirty="0"/>
              <a:t>, </a:t>
            </a:r>
            <a:endParaRPr lang="ro-RO" sz="66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6600" b="1" dirty="0" smtClean="0"/>
              <a:t>        FOR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6600" b="1" dirty="0" smtClean="0"/>
              <a:t>BRINGING US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6600" b="1" dirty="0"/>
              <a:t> </a:t>
            </a:r>
            <a:r>
              <a:rPr lang="ro-RO" sz="6600" b="1" dirty="0" smtClean="0"/>
              <a:t> </a:t>
            </a:r>
            <a:r>
              <a:rPr lang="ro-RO" sz="6600" b="1" dirty="0"/>
              <a:t>TOGETHER!</a:t>
            </a:r>
            <a:endParaRPr lang="ro-RO" sz="6600" dirty="0"/>
          </a:p>
        </p:txBody>
      </p:sp>
      <p:pic>
        <p:nvPicPr>
          <p:cNvPr id="43010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075363" y="1706563"/>
            <a:ext cx="4913312" cy="36845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body" sz="half" idx="2"/>
          </p:nvPr>
        </p:nvSpPr>
        <p:spPr>
          <a:xfrm>
            <a:off x="296863" y="631825"/>
            <a:ext cx="4635500" cy="5703888"/>
          </a:xfrm>
        </p:spPr>
        <p:txBody>
          <a:bodyPr/>
          <a:lstStyle/>
          <a:p>
            <a:r>
              <a:rPr lang="ro-RO" sz="6600" b="1" smtClean="0"/>
              <a:t>THANK YOU,</a:t>
            </a:r>
          </a:p>
          <a:p>
            <a:r>
              <a:rPr lang="ro-RO" sz="6600" b="1" smtClean="0"/>
              <a:t>   CARMEN, </a:t>
            </a:r>
          </a:p>
          <a:p>
            <a:r>
              <a:rPr lang="ro-RO" sz="6600" b="1" smtClean="0"/>
              <a:t>        FOR </a:t>
            </a:r>
          </a:p>
          <a:p>
            <a:r>
              <a:rPr lang="ro-RO" sz="6600" b="1" smtClean="0"/>
              <a:t>        THIS    </a:t>
            </a:r>
          </a:p>
          <a:p>
            <a:r>
              <a:rPr lang="ro-RO" sz="6600" b="1" smtClean="0"/>
              <a:t>   PROJECT!</a:t>
            </a:r>
          </a:p>
        </p:txBody>
      </p:sp>
      <p:pic>
        <p:nvPicPr>
          <p:cNvPr id="4403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45213" y="650875"/>
            <a:ext cx="4248150" cy="56657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Desktop\Poze Portugalia\IMG_0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47638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 descr="d:\Desktop\Poze Portugalia\IMG_0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2397125"/>
            <a:ext cx="53213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Desktop\Poze Portugalia\IMG_0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233363"/>
            <a:ext cx="576103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Desktop\Poze Portugalia\IMG_0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2282825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938"/>
            <a:ext cx="10515600" cy="56610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b="1" dirty="0" smtClean="0"/>
              <a:t>    </a:t>
            </a:r>
            <a:r>
              <a:rPr lang="ro-RO" sz="7200" b="1" dirty="0" smtClean="0"/>
              <a:t>TEACHERS </a:t>
            </a:r>
            <a:r>
              <a:rPr lang="ro-RO" sz="7200" b="1" dirty="0"/>
              <a:t>ARE WORKING</a:t>
            </a:r>
            <a:endParaRPr lang="ro-RO" sz="7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o-RO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age may contain: 3 people, people sitting, screen, table and in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60338"/>
            <a:ext cx="57610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Desktop\Poze Portugalia\IMG_09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525" y="2157413"/>
            <a:ext cx="57610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5400" y="2524125"/>
            <a:ext cx="5067300" cy="3800475"/>
          </a:xfrm>
          <a:prstGeom prst="rect">
            <a:avLst/>
          </a:prstGeom>
          <a:noFill/>
        </p:spPr>
      </p:pic>
      <p:pic>
        <p:nvPicPr>
          <p:cNvPr id="2355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596900"/>
            <a:ext cx="490220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501650" y="488950"/>
            <a:ext cx="11410950" cy="56880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o-RO" sz="7200" b="1" smtClean="0"/>
              <a:t>		</a:t>
            </a:r>
          </a:p>
          <a:p>
            <a:pPr marL="0" indent="0">
              <a:buFont typeface="Arial" charset="0"/>
              <a:buNone/>
            </a:pPr>
            <a:r>
              <a:rPr lang="ro-RO" sz="7200" b="1" smtClean="0"/>
              <a:t>				</a:t>
            </a:r>
          </a:p>
          <a:p>
            <a:pPr marL="0" indent="0">
              <a:buFont typeface="Arial" charset="0"/>
              <a:buNone/>
            </a:pPr>
            <a:r>
              <a:rPr lang="ro-RO" sz="7200" b="1" smtClean="0"/>
              <a:t>                MEMORIES</a:t>
            </a:r>
            <a:endParaRPr lang="ro-RO" sz="7200" smtClean="0"/>
          </a:p>
          <a:p>
            <a:pPr marL="0" indent="0">
              <a:buFont typeface="Arial" charset="0"/>
              <a:buNone/>
            </a:pPr>
            <a:endParaRPr lang="ro-R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</Words>
  <Application>Microsoft Office PowerPoint</Application>
  <PresentationFormat>Custom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26" baseType="lpstr">
      <vt:lpstr>Calibri</vt:lpstr>
      <vt:lpstr>Arial</vt:lpstr>
      <vt:lpstr>Calibri Light</vt:lpstr>
      <vt:lpstr>Office Theme</vt:lpstr>
      <vt:lpstr> ACTIVITES IN PORTUGAL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  <vt:lpstr>Diapozitivul 17</vt:lpstr>
      <vt:lpstr>Diapozitivul 18</vt:lpstr>
      <vt:lpstr>Diapozitivul 19</vt:lpstr>
      <vt:lpstr>Diapozitivul 20</vt:lpstr>
      <vt:lpstr>Diapozitivul 21</vt:lpstr>
      <vt:lpstr>Diapozitivul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ACTIVITES IN SPAIN</dc:title>
  <dc:creator>mihaela</dc:creator>
  <cp:lastModifiedBy>Livia</cp:lastModifiedBy>
  <cp:revision>17</cp:revision>
  <dcterms:created xsi:type="dcterms:W3CDTF">2017-05-27T04:55:14Z</dcterms:created>
  <dcterms:modified xsi:type="dcterms:W3CDTF">2017-06-19T17:06:18Z</dcterms:modified>
</cp:coreProperties>
</file>